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8"/>
  </p:notesMasterIdLst>
  <p:handoutMasterIdLst>
    <p:handoutMasterId r:id="rId19"/>
  </p:handoutMasterIdLst>
  <p:sldIdLst>
    <p:sldId id="292" r:id="rId5"/>
    <p:sldId id="275" r:id="rId6"/>
    <p:sldId id="276" r:id="rId7"/>
    <p:sldId id="302" r:id="rId8"/>
    <p:sldId id="277" r:id="rId9"/>
    <p:sldId id="278" r:id="rId10"/>
    <p:sldId id="303" r:id="rId11"/>
    <p:sldId id="304" r:id="rId12"/>
    <p:sldId id="295" r:id="rId13"/>
    <p:sldId id="305" r:id="rId14"/>
    <p:sldId id="279" r:id="rId15"/>
    <p:sldId id="288" r:id="rId16"/>
    <p:sldId id="289" r:id="rId1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536" userDrawn="1">
          <p15:clr>
            <a:srgbClr val="A4A3A4"/>
          </p15:clr>
        </p15:guide>
        <p15:guide id="2" pos="312"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F8F6F5"/>
    <a:srgbClr val="446992"/>
    <a:srgbClr val="AEC2D8"/>
    <a:srgbClr val="98432A"/>
    <a:srgbClr val="D84400"/>
    <a:srgbClr val="44678D"/>
    <a:srgbClr val="263E5A"/>
    <a:srgbClr val="D6E0EB"/>
    <a:srgbClr val="728DAB"/>
    <a:srgbClr val="C95B3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5634"/>
  </p:normalViewPr>
  <p:slideViewPr>
    <p:cSldViewPr snapToGrid="0" showGuides="1">
      <p:cViewPr varScale="1">
        <p:scale>
          <a:sx n="71" d="100"/>
          <a:sy n="71" d="100"/>
        </p:scale>
        <p:origin x="696" y="78"/>
      </p:cViewPr>
      <p:guideLst>
        <p:guide orient="horz" pos="1536"/>
        <p:guide pos="312"/>
      </p:guideLst>
    </p:cSldViewPr>
  </p:slideViewPr>
  <p:outlineViewPr>
    <p:cViewPr>
      <p:scale>
        <a:sx n="33" d="100"/>
        <a:sy n="33" d="100"/>
      </p:scale>
      <p:origin x="0" y="-1616"/>
    </p:cViewPr>
  </p:outlineViewPr>
  <p:notesTextViewPr>
    <p:cViewPr>
      <p:scale>
        <a:sx n="1" d="1"/>
        <a:sy n="1" d="1"/>
      </p:scale>
      <p:origin x="0" y="0"/>
    </p:cViewPr>
  </p:notesTextViewPr>
  <p:sorterViewPr>
    <p:cViewPr>
      <p:scale>
        <a:sx n="150" d="100"/>
        <a:sy n="150" d="100"/>
      </p:scale>
      <p:origin x="0" y="-13766"/>
    </p:cViewPr>
  </p:sorterViewPr>
  <p:notesViewPr>
    <p:cSldViewPr snapToGrid="0">
      <p:cViewPr varScale="1">
        <p:scale>
          <a:sx n="122" d="100"/>
          <a:sy n="122" d="100"/>
        </p:scale>
        <p:origin x="6040" y="19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27E3961-5613-64C6-63C3-6085D0CDAE5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506D1F08-FF42-95F6-3130-AE63E560487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CD26A2A-0A96-0647-84E5-C82F2EFD9474}" type="datetimeFigureOut">
              <a:rPr lang="en-US" smtClean="0"/>
              <a:t>8/9/2023</a:t>
            </a:fld>
            <a:endParaRPr lang="en-US" dirty="0"/>
          </a:p>
        </p:txBody>
      </p:sp>
      <p:sp>
        <p:nvSpPr>
          <p:cNvPr id="4" name="Footer Placeholder 3">
            <a:extLst>
              <a:ext uri="{FF2B5EF4-FFF2-40B4-BE49-F238E27FC236}">
                <a16:creationId xmlns:a16="http://schemas.microsoft.com/office/drawing/2014/main" id="{4CD5B35B-A046-EC3C-A80E-3D9D12C1498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7202DDE3-703C-8B4C-9506-EC0A39AACDD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B8DC1D1-B6C2-C644-8BF1-C34DBFFE1C78}" type="slidenum">
              <a:rPr lang="en-US" smtClean="0"/>
              <a:t>‹#›</a:t>
            </a:fld>
            <a:endParaRPr lang="en-US" dirty="0"/>
          </a:p>
        </p:txBody>
      </p:sp>
    </p:spTree>
    <p:extLst>
      <p:ext uri="{BB962C8B-B14F-4D97-AF65-F5344CB8AC3E}">
        <p14:creationId xmlns:p14="http://schemas.microsoft.com/office/powerpoint/2010/main" val="9334793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2B40C3B-E28A-4854-8EDA-E7F8F6F6FFEF}" type="datetimeFigureOut">
              <a:rPr lang="zh-CN" altLang="en-US" smtClean="0"/>
              <a:t>2023/8/9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17105BD-6D6F-49DB-9DE4-D4A6452D7E5F}" type="slidenum">
              <a:rPr lang="zh-CN" altLang="en-US" smtClean="0"/>
              <a:t>‹#›</a:t>
            </a:fld>
            <a:endParaRPr lang="zh-CN" altLang="en-US"/>
          </a:p>
        </p:txBody>
      </p:sp>
    </p:spTree>
    <p:extLst>
      <p:ext uri="{BB962C8B-B14F-4D97-AF65-F5344CB8AC3E}">
        <p14:creationId xmlns:p14="http://schemas.microsoft.com/office/powerpoint/2010/main" val="4226651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7105BD-6D6F-49DB-9DE4-D4A6452D7E5F}" type="slidenum">
              <a:rPr lang="zh-CN" altLang="en-US" smtClean="0"/>
              <a:t>9</a:t>
            </a:fld>
            <a:endParaRPr lang="zh-CN" altLang="en-US"/>
          </a:p>
        </p:txBody>
      </p:sp>
    </p:spTree>
    <p:extLst>
      <p:ext uri="{BB962C8B-B14F-4D97-AF65-F5344CB8AC3E}">
        <p14:creationId xmlns:p14="http://schemas.microsoft.com/office/powerpoint/2010/main" val="24243314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7105BD-6D6F-49DB-9DE4-D4A6452D7E5F}" type="slidenum">
              <a:rPr lang="zh-CN" altLang="en-US" smtClean="0"/>
              <a:t>11</a:t>
            </a:fld>
            <a:endParaRPr lang="zh-CN" altLang="en-US"/>
          </a:p>
        </p:txBody>
      </p:sp>
    </p:spTree>
    <p:extLst>
      <p:ext uri="{BB962C8B-B14F-4D97-AF65-F5344CB8AC3E}">
        <p14:creationId xmlns:p14="http://schemas.microsoft.com/office/powerpoint/2010/main" val="28809061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Image">
    <p:bg>
      <p:bgPr>
        <a:solidFill>
          <a:schemeClr val="accent3">
            <a:alpha val="20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C2501B-DEA6-190E-3633-E32F635B7CE1}"/>
              </a:ext>
            </a:extLst>
          </p:cNvPr>
          <p:cNvSpPr>
            <a:spLocks noGrp="1"/>
          </p:cNvSpPr>
          <p:nvPr>
            <p:ph type="title"/>
          </p:nvPr>
        </p:nvSpPr>
        <p:spPr>
          <a:xfrm>
            <a:off x="1484764" y="1986926"/>
            <a:ext cx="5257793" cy="2057441"/>
          </a:xfrm>
        </p:spPr>
        <p:txBody>
          <a:bodyPr>
            <a:noAutofit/>
          </a:bodyPr>
          <a:lstStyle/>
          <a:p>
            <a:r>
              <a:rPr lang="en-US" noProof="0"/>
              <a:t>Click to edit Master title style</a:t>
            </a:r>
            <a:endParaRPr lang="en-US" noProof="0" dirty="0"/>
          </a:p>
        </p:txBody>
      </p:sp>
      <p:cxnSp>
        <p:nvCxnSpPr>
          <p:cNvPr id="24" name="Straight Connector 2">
            <a:extLst>
              <a:ext uri="{FF2B5EF4-FFF2-40B4-BE49-F238E27FC236}">
                <a16:creationId xmlns:a16="http://schemas.microsoft.com/office/drawing/2014/main" id="{F1FCCFDB-D985-4322-AC87-F69214893708}"/>
              </a:ext>
            </a:extLst>
          </p:cNvPr>
          <p:cNvCxnSpPr/>
          <p:nvPr userDrawn="1"/>
        </p:nvCxnSpPr>
        <p:spPr>
          <a:xfrm>
            <a:off x="1509005" y="4172084"/>
            <a:ext cx="0" cy="760288"/>
          </a:xfrm>
          <a:prstGeom prst="line">
            <a:avLst/>
          </a:prstGeom>
          <a:noFill/>
          <a:ln w="19050" cap="flat" cmpd="sng" algn="ctr">
            <a:solidFill>
              <a:srgbClr val="D84400"/>
            </a:solidFill>
            <a:prstDash val="solid"/>
            <a:miter lim="800000"/>
          </a:ln>
          <a:effectLst/>
        </p:spPr>
      </p:cxnSp>
      <p:sp>
        <p:nvSpPr>
          <p:cNvPr id="27" name="Content placeholder 47" descr="Click icon to add picture">
            <a:extLst>
              <a:ext uri="{FF2B5EF4-FFF2-40B4-BE49-F238E27FC236}">
                <a16:creationId xmlns:a16="http://schemas.microsoft.com/office/drawing/2014/main" id="{EA8265B5-83C5-4AE9-88AB-3F2443B57F00}"/>
              </a:ext>
            </a:extLst>
          </p:cNvPr>
          <p:cNvSpPr>
            <a:spLocks noGrp="1"/>
          </p:cNvSpPr>
          <p:nvPr>
            <p:ph type="body" sz="quarter" idx="28" hasCustomPrompt="1"/>
          </p:nvPr>
        </p:nvSpPr>
        <p:spPr>
          <a:xfrm>
            <a:off x="1601366" y="4172084"/>
            <a:ext cx="1570612" cy="760288"/>
          </a:xfrm>
          <a:prstGeom prst="rect">
            <a:avLst/>
          </a:prstGeom>
        </p:spPr>
        <p:txBody>
          <a:bodyPr>
            <a:noAutofit/>
          </a:bodyPr>
          <a:lstStyle>
            <a:lvl1pPr marL="0" indent="0">
              <a:lnSpc>
                <a:spcPct val="100000"/>
              </a:lnSpc>
              <a:buNone/>
              <a:defRPr sz="1800" b="0">
                <a:solidFill>
                  <a:schemeClr val="accent6"/>
                </a:solidFill>
              </a:defRPr>
            </a:lvl1pPr>
            <a:lvl2pPr>
              <a:defRPr sz="1000"/>
            </a:lvl2pPr>
            <a:lvl3pPr>
              <a:defRPr sz="900"/>
            </a:lvl3pPr>
            <a:lvl4pPr>
              <a:defRPr sz="800"/>
            </a:lvl4pPr>
            <a:lvl5pPr>
              <a:defRPr sz="800"/>
            </a:lvl5pPr>
          </a:lstStyle>
          <a:p>
            <a:pPr lvl="0"/>
            <a:r>
              <a:rPr lang="en-US" altLang="zh-CN" noProof="0"/>
              <a:t>Click to edit Master title style </a:t>
            </a:r>
          </a:p>
        </p:txBody>
      </p:sp>
      <p:sp>
        <p:nvSpPr>
          <p:cNvPr id="47" name="Content placeholder 47">
            <a:extLst>
              <a:ext uri="{FF2B5EF4-FFF2-40B4-BE49-F238E27FC236}">
                <a16:creationId xmlns:a16="http://schemas.microsoft.com/office/drawing/2014/main" id="{0FFAAB58-ABE4-41AC-B94E-432936CE0301}"/>
              </a:ext>
            </a:extLst>
          </p:cNvPr>
          <p:cNvSpPr>
            <a:spLocks noGrp="1"/>
          </p:cNvSpPr>
          <p:nvPr>
            <p:ph type="pic" sz="quarter" idx="47" hasCustomPrompt="1"/>
          </p:nvPr>
        </p:nvSpPr>
        <p:spPr>
          <a:xfrm>
            <a:off x="6742557" y="821836"/>
            <a:ext cx="4405503" cy="5066346"/>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a:solidFill>
                  <a:schemeClr val="accent6"/>
                </a:solidFill>
              </a:defRPr>
            </a:lvl1pPr>
          </a:lstStyle>
          <a:p>
            <a:r>
              <a:rPr lang="en-US" altLang="zh-CN" noProof="0" dirty="0"/>
              <a:t>Click icon to add picture≈≈</a:t>
            </a:r>
          </a:p>
        </p:txBody>
      </p:sp>
      <p:sp>
        <p:nvSpPr>
          <p:cNvPr id="9" name="Freeform: Shape 11">
            <a:extLst>
              <a:ext uri="{FF2B5EF4-FFF2-40B4-BE49-F238E27FC236}">
                <a16:creationId xmlns:a16="http://schemas.microsoft.com/office/drawing/2014/main" id="{9ECA281C-F2CB-AE9D-DCD6-F94D3FEE2E67}"/>
              </a:ext>
            </a:extLst>
          </p:cNvPr>
          <p:cNvSpPr/>
          <p:nvPr userDrawn="1"/>
        </p:nvSpPr>
        <p:spPr>
          <a:xfrm>
            <a:off x="7441324" y="5568778"/>
            <a:ext cx="829927" cy="949454"/>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3"/>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Tree>
    <p:extLst>
      <p:ext uri="{BB962C8B-B14F-4D97-AF65-F5344CB8AC3E}">
        <p14:creationId xmlns:p14="http://schemas.microsoft.com/office/powerpoint/2010/main" val="3496649517"/>
      </p:ext>
    </p:extLst>
  </p:cSld>
  <p:clrMapOvr>
    <a:masterClrMapping/>
  </p:clrMapOvr>
  <p:extLst>
    <p:ext uri="{DCECCB84-F9BA-43D5-87BE-67443E8EF086}">
      <p15:sldGuideLst xmlns:p15="http://schemas.microsoft.com/office/powerpoint/2012/main">
        <p15:guide id="1" pos="528">
          <p15:clr>
            <a:srgbClr val="FBAE40"/>
          </p15:clr>
        </p15:guide>
        <p15:guide id="2" orient="horz" pos="52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 Column with Icons">
    <p:spTree>
      <p:nvGrpSpPr>
        <p:cNvPr id="1" name=""/>
        <p:cNvGrpSpPr/>
        <p:nvPr/>
      </p:nvGrpSpPr>
      <p:grpSpPr>
        <a:xfrm>
          <a:off x="0" y="0"/>
          <a:ext cx="0" cy="0"/>
          <a:chOff x="0" y="0"/>
          <a:chExt cx="0" cy="0"/>
        </a:xfrm>
      </p:grpSpPr>
      <p:sp>
        <p:nvSpPr>
          <p:cNvPr id="4" name="Freeform: Shape 6">
            <a:extLst>
              <a:ext uri="{FF2B5EF4-FFF2-40B4-BE49-F238E27FC236}">
                <a16:creationId xmlns:a16="http://schemas.microsoft.com/office/drawing/2014/main" id="{A533F602-EEC9-45F6-8223-8C8F4914919D}"/>
              </a:ext>
            </a:extLst>
          </p:cNvPr>
          <p:cNvSpPr/>
          <p:nvPr userDrawn="1"/>
        </p:nvSpPr>
        <p:spPr>
          <a:xfrm>
            <a:off x="2121636" y="2070606"/>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5" name="Freeform: Shape 7">
            <a:extLst>
              <a:ext uri="{FF2B5EF4-FFF2-40B4-BE49-F238E27FC236}">
                <a16:creationId xmlns:a16="http://schemas.microsoft.com/office/drawing/2014/main" id="{08F73F8C-5CF8-4470-AE2B-8E6D7952FF3E}"/>
              </a:ext>
            </a:extLst>
          </p:cNvPr>
          <p:cNvSpPr/>
          <p:nvPr userDrawn="1"/>
        </p:nvSpPr>
        <p:spPr>
          <a:xfrm>
            <a:off x="4174867" y="207344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6" name="Freeform: Shape 8">
            <a:extLst>
              <a:ext uri="{FF2B5EF4-FFF2-40B4-BE49-F238E27FC236}">
                <a16:creationId xmlns:a16="http://schemas.microsoft.com/office/drawing/2014/main" id="{1299AD72-44AB-4D37-ABBB-9E295508DDB5}"/>
              </a:ext>
            </a:extLst>
          </p:cNvPr>
          <p:cNvSpPr/>
          <p:nvPr userDrawn="1"/>
        </p:nvSpPr>
        <p:spPr>
          <a:xfrm>
            <a:off x="6308379" y="206452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7" name="Freeform: Shape 9">
            <a:extLst>
              <a:ext uri="{FF2B5EF4-FFF2-40B4-BE49-F238E27FC236}">
                <a16:creationId xmlns:a16="http://schemas.microsoft.com/office/drawing/2014/main" id="{834981F1-A16D-4CA2-8001-0D2A65539268}"/>
              </a:ext>
            </a:extLst>
          </p:cNvPr>
          <p:cNvSpPr/>
          <p:nvPr userDrawn="1"/>
        </p:nvSpPr>
        <p:spPr>
          <a:xfrm>
            <a:off x="8407152" y="206898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31" name="Content placeholder 47" descr="Click icon to add picture">
            <a:extLst>
              <a:ext uri="{FF2B5EF4-FFF2-40B4-BE49-F238E27FC236}">
                <a16:creationId xmlns:a16="http://schemas.microsoft.com/office/drawing/2014/main" id="{7AA46292-B7E4-4DB5-85D0-C4F19D66F86C}"/>
              </a:ext>
            </a:extLst>
          </p:cNvPr>
          <p:cNvSpPr>
            <a:spLocks noGrp="1"/>
          </p:cNvSpPr>
          <p:nvPr>
            <p:ph type="body" sz="quarter" idx="27" hasCustomPrompt="1"/>
          </p:nvPr>
        </p:nvSpPr>
        <p:spPr>
          <a:xfrm>
            <a:off x="821770"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2" name="Content placeholder 47">
            <a:extLst>
              <a:ext uri="{FF2B5EF4-FFF2-40B4-BE49-F238E27FC236}">
                <a16:creationId xmlns:a16="http://schemas.microsoft.com/office/drawing/2014/main" id="{382E7D57-1A1A-432F-AEA9-9730DEE1572B}"/>
              </a:ext>
            </a:extLst>
          </p:cNvPr>
          <p:cNvSpPr>
            <a:spLocks noGrp="1"/>
          </p:cNvSpPr>
          <p:nvPr>
            <p:ph type="body" sz="quarter" idx="28" hasCustomPrompt="1"/>
          </p:nvPr>
        </p:nvSpPr>
        <p:spPr>
          <a:xfrm>
            <a:off x="912627"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3" name="Content placeholder 47" descr="Click icon to add picture">
            <a:extLst>
              <a:ext uri="{FF2B5EF4-FFF2-40B4-BE49-F238E27FC236}">
                <a16:creationId xmlns:a16="http://schemas.microsoft.com/office/drawing/2014/main" id="{E51F0384-440E-45B9-91E7-78CA13DE0B98}"/>
              </a:ext>
            </a:extLst>
          </p:cNvPr>
          <p:cNvSpPr>
            <a:spLocks noGrp="1"/>
          </p:cNvSpPr>
          <p:nvPr>
            <p:ph type="body" sz="quarter" idx="49" hasCustomPrompt="1"/>
          </p:nvPr>
        </p:nvSpPr>
        <p:spPr>
          <a:xfrm>
            <a:off x="2888314"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4" name="Content placeholder 47">
            <a:extLst>
              <a:ext uri="{FF2B5EF4-FFF2-40B4-BE49-F238E27FC236}">
                <a16:creationId xmlns:a16="http://schemas.microsoft.com/office/drawing/2014/main" id="{35EAE525-3692-40E8-894E-B19171FF64F6}"/>
              </a:ext>
            </a:extLst>
          </p:cNvPr>
          <p:cNvSpPr>
            <a:spLocks noGrp="1"/>
          </p:cNvSpPr>
          <p:nvPr>
            <p:ph type="body" sz="quarter" idx="50" hasCustomPrompt="1"/>
          </p:nvPr>
        </p:nvSpPr>
        <p:spPr>
          <a:xfrm>
            <a:off x="2979171"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5" name="Content placeholder 47" descr="Click icon to add picture">
            <a:extLst>
              <a:ext uri="{FF2B5EF4-FFF2-40B4-BE49-F238E27FC236}">
                <a16:creationId xmlns:a16="http://schemas.microsoft.com/office/drawing/2014/main" id="{847DC539-F391-4470-96EB-486AB02DADBB}"/>
              </a:ext>
            </a:extLst>
          </p:cNvPr>
          <p:cNvSpPr>
            <a:spLocks noGrp="1"/>
          </p:cNvSpPr>
          <p:nvPr>
            <p:ph type="body" sz="quarter" idx="51" hasCustomPrompt="1"/>
          </p:nvPr>
        </p:nvSpPr>
        <p:spPr>
          <a:xfrm>
            <a:off x="5073898"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6" name="Content placeholder 47">
            <a:extLst>
              <a:ext uri="{FF2B5EF4-FFF2-40B4-BE49-F238E27FC236}">
                <a16:creationId xmlns:a16="http://schemas.microsoft.com/office/drawing/2014/main" id="{50988645-D146-4AFE-B87D-279279577176}"/>
              </a:ext>
            </a:extLst>
          </p:cNvPr>
          <p:cNvSpPr>
            <a:spLocks noGrp="1"/>
          </p:cNvSpPr>
          <p:nvPr>
            <p:ph type="body" sz="quarter" idx="52" hasCustomPrompt="1"/>
          </p:nvPr>
        </p:nvSpPr>
        <p:spPr>
          <a:xfrm>
            <a:off x="5164755"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7" name="Content placeholder 47" descr="Click icon to add picture">
            <a:extLst>
              <a:ext uri="{FF2B5EF4-FFF2-40B4-BE49-F238E27FC236}">
                <a16:creationId xmlns:a16="http://schemas.microsoft.com/office/drawing/2014/main" id="{6712E8AC-14E0-42CC-8037-7C1D0E044B61}"/>
              </a:ext>
            </a:extLst>
          </p:cNvPr>
          <p:cNvSpPr>
            <a:spLocks noGrp="1"/>
          </p:cNvSpPr>
          <p:nvPr>
            <p:ph type="body" sz="quarter" idx="53" hasCustomPrompt="1"/>
          </p:nvPr>
        </p:nvSpPr>
        <p:spPr>
          <a:xfrm>
            <a:off x="7259482"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8" name="Content placeholder 47">
            <a:extLst>
              <a:ext uri="{FF2B5EF4-FFF2-40B4-BE49-F238E27FC236}">
                <a16:creationId xmlns:a16="http://schemas.microsoft.com/office/drawing/2014/main" id="{C68DF822-6F14-4839-BD33-6874C8136EE0}"/>
              </a:ext>
            </a:extLst>
          </p:cNvPr>
          <p:cNvSpPr>
            <a:spLocks noGrp="1"/>
          </p:cNvSpPr>
          <p:nvPr>
            <p:ph type="body" sz="quarter" idx="54" hasCustomPrompt="1"/>
          </p:nvPr>
        </p:nvSpPr>
        <p:spPr>
          <a:xfrm>
            <a:off x="7350339"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9" name="Content placeholder 47" descr="Click icon to add picture">
            <a:extLst>
              <a:ext uri="{FF2B5EF4-FFF2-40B4-BE49-F238E27FC236}">
                <a16:creationId xmlns:a16="http://schemas.microsoft.com/office/drawing/2014/main" id="{2D1F75C7-DA21-4400-B066-F38190B4F520}"/>
              </a:ext>
            </a:extLst>
          </p:cNvPr>
          <p:cNvSpPr>
            <a:spLocks noGrp="1"/>
          </p:cNvSpPr>
          <p:nvPr>
            <p:ph type="body" sz="quarter" idx="55" hasCustomPrompt="1"/>
          </p:nvPr>
        </p:nvSpPr>
        <p:spPr>
          <a:xfrm>
            <a:off x="9445066"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0" name="Content placeholder 47">
            <a:extLst>
              <a:ext uri="{FF2B5EF4-FFF2-40B4-BE49-F238E27FC236}">
                <a16:creationId xmlns:a16="http://schemas.microsoft.com/office/drawing/2014/main" id="{F7CF6BF0-A40D-4F18-B9DF-D9C4106065D2}"/>
              </a:ext>
            </a:extLst>
          </p:cNvPr>
          <p:cNvSpPr>
            <a:spLocks noGrp="1"/>
          </p:cNvSpPr>
          <p:nvPr>
            <p:ph type="body" sz="quarter" idx="56" hasCustomPrompt="1"/>
          </p:nvPr>
        </p:nvSpPr>
        <p:spPr>
          <a:xfrm>
            <a:off x="9535923"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41" name="Content placeholder 47">
            <a:extLst>
              <a:ext uri="{FF2B5EF4-FFF2-40B4-BE49-F238E27FC236}">
                <a16:creationId xmlns:a16="http://schemas.microsoft.com/office/drawing/2014/main" id="{95C6B2A2-937E-4C7D-92E3-8A105DD43A98}"/>
              </a:ext>
            </a:extLst>
          </p:cNvPr>
          <p:cNvSpPr>
            <a:spLocks noGrp="1"/>
          </p:cNvSpPr>
          <p:nvPr>
            <p:ph type="pic" sz="quarter" idx="57"/>
          </p:nvPr>
        </p:nvSpPr>
        <p:spPr>
          <a:xfrm>
            <a:off x="983282"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2" name="Content placeholder 47">
            <a:extLst>
              <a:ext uri="{FF2B5EF4-FFF2-40B4-BE49-F238E27FC236}">
                <a16:creationId xmlns:a16="http://schemas.microsoft.com/office/drawing/2014/main" id="{A9ECEF10-95EB-4F03-B3B1-8FC0E421618E}"/>
              </a:ext>
            </a:extLst>
          </p:cNvPr>
          <p:cNvSpPr>
            <a:spLocks noGrp="1"/>
          </p:cNvSpPr>
          <p:nvPr>
            <p:ph type="pic" sz="quarter" idx="58"/>
          </p:nvPr>
        </p:nvSpPr>
        <p:spPr>
          <a:xfrm>
            <a:off x="3109346"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3" name="Content placeholder 47">
            <a:extLst>
              <a:ext uri="{FF2B5EF4-FFF2-40B4-BE49-F238E27FC236}">
                <a16:creationId xmlns:a16="http://schemas.microsoft.com/office/drawing/2014/main" id="{12D92FE1-9874-49B8-8FDC-F903A4843015}"/>
              </a:ext>
            </a:extLst>
          </p:cNvPr>
          <p:cNvSpPr>
            <a:spLocks noGrp="1"/>
          </p:cNvSpPr>
          <p:nvPr>
            <p:ph type="pic" sz="quarter" idx="59"/>
          </p:nvPr>
        </p:nvSpPr>
        <p:spPr>
          <a:xfrm>
            <a:off x="5235410"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4" name="Content placeholder 47">
            <a:extLst>
              <a:ext uri="{FF2B5EF4-FFF2-40B4-BE49-F238E27FC236}">
                <a16:creationId xmlns:a16="http://schemas.microsoft.com/office/drawing/2014/main" id="{12070F52-AB91-476E-9FE0-5403568A11DD}"/>
              </a:ext>
            </a:extLst>
          </p:cNvPr>
          <p:cNvSpPr>
            <a:spLocks noGrp="1"/>
          </p:cNvSpPr>
          <p:nvPr>
            <p:ph type="pic" sz="quarter" idx="60"/>
          </p:nvPr>
        </p:nvSpPr>
        <p:spPr>
          <a:xfrm>
            <a:off x="7361474"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5" name="Content placeholder 47">
            <a:extLst>
              <a:ext uri="{FF2B5EF4-FFF2-40B4-BE49-F238E27FC236}">
                <a16:creationId xmlns:a16="http://schemas.microsoft.com/office/drawing/2014/main" id="{13AE459B-26D7-43FC-BE0B-EF7B119D7D40}"/>
              </a:ext>
            </a:extLst>
          </p:cNvPr>
          <p:cNvSpPr>
            <a:spLocks noGrp="1"/>
          </p:cNvSpPr>
          <p:nvPr>
            <p:ph type="pic" sz="quarter" idx="61"/>
          </p:nvPr>
        </p:nvSpPr>
        <p:spPr>
          <a:xfrm>
            <a:off x="9487536"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25" name="Title Placeholder 4">
            <a:extLst>
              <a:ext uri="{FF2B5EF4-FFF2-40B4-BE49-F238E27FC236}">
                <a16:creationId xmlns:a16="http://schemas.microsoft.com/office/drawing/2014/main" id="{C8ECEE37-7B17-4FD7-2612-FBD357E1041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solidFill>
                  <a:schemeClr val="accent6"/>
                </a:solidFill>
              </a:defRPr>
            </a:lvl1p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F7F2CD23-FF0B-8184-9F40-957043412F1C}"/>
              </a:ext>
            </a:extLst>
          </p:cNvPr>
          <p:cNvSpPr>
            <a:spLocks noGrp="1"/>
          </p:cNvSpPr>
          <p:nvPr>
            <p:ph type="ftr" sz="quarter" idx="62"/>
          </p:nvPr>
        </p:nvSpPr>
        <p:spPr/>
        <p:txBody>
          <a:bodyPr>
            <a:noAutofit/>
          </a:bodyPr>
          <a:lstStyle>
            <a:lvl1pPr>
              <a:defRPr>
                <a:solidFill>
                  <a:schemeClr val="accent6"/>
                </a:solidFill>
              </a:defRPr>
            </a:lvl1pPr>
          </a:lstStyle>
          <a:p>
            <a:r>
              <a:rPr lang="en-US"/>
              <a:t>Presentation title</a:t>
            </a:r>
            <a:endParaRPr lang="en-US" dirty="0"/>
          </a:p>
        </p:txBody>
      </p:sp>
      <p:sp>
        <p:nvSpPr>
          <p:cNvPr id="3" name="Slide Number Placeholder 2">
            <a:extLst>
              <a:ext uri="{FF2B5EF4-FFF2-40B4-BE49-F238E27FC236}">
                <a16:creationId xmlns:a16="http://schemas.microsoft.com/office/drawing/2014/main" id="{7876D293-58F2-B8E9-6576-2676F210D7CF}"/>
              </a:ext>
            </a:extLst>
          </p:cNvPr>
          <p:cNvSpPr>
            <a:spLocks noGrp="1"/>
          </p:cNvSpPr>
          <p:nvPr>
            <p:ph type="sldNum" sz="quarter" idx="63"/>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6933173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32" name="Content placeholder 47">
            <a:extLst>
              <a:ext uri="{FF2B5EF4-FFF2-40B4-BE49-F238E27FC236}">
                <a16:creationId xmlns:a16="http://schemas.microsoft.com/office/drawing/2014/main" id="{67FF6BA4-2B1B-4B51-9FE3-A67E3DCC3184}"/>
              </a:ext>
            </a:extLst>
          </p:cNvPr>
          <p:cNvSpPr>
            <a:spLocks noGrp="1"/>
          </p:cNvSpPr>
          <p:nvPr>
            <p:ph type="body" sz="quarter" idx="32" hasCustomPrompt="1"/>
          </p:nvPr>
        </p:nvSpPr>
        <p:spPr>
          <a:xfrm>
            <a:off x="838200"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0" name="Content placeholder 47">
            <a:extLst>
              <a:ext uri="{FF2B5EF4-FFF2-40B4-BE49-F238E27FC236}">
                <a16:creationId xmlns:a16="http://schemas.microsoft.com/office/drawing/2014/main" id="{88E2377A-ED6B-4D69-A9DC-647CB22A5204}"/>
              </a:ext>
            </a:extLst>
          </p:cNvPr>
          <p:cNvSpPr>
            <a:spLocks noGrp="1"/>
          </p:cNvSpPr>
          <p:nvPr>
            <p:ph type="body" sz="quarter" idx="50" hasCustomPrompt="1"/>
          </p:nvPr>
        </p:nvSpPr>
        <p:spPr>
          <a:xfrm>
            <a:off x="3000303" y="2929823"/>
            <a:ext cx="1867186" cy="2471878"/>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1" name="Content placeholder 47">
            <a:extLst>
              <a:ext uri="{FF2B5EF4-FFF2-40B4-BE49-F238E27FC236}">
                <a16:creationId xmlns:a16="http://schemas.microsoft.com/office/drawing/2014/main" id="{ECC27D7D-FA65-E93F-3C7E-AADBF7E0CC2C}"/>
              </a:ext>
            </a:extLst>
          </p:cNvPr>
          <p:cNvSpPr>
            <a:spLocks noGrp="1"/>
          </p:cNvSpPr>
          <p:nvPr>
            <p:ph type="body" sz="quarter" idx="51" hasCustomPrompt="1"/>
          </p:nvPr>
        </p:nvSpPr>
        <p:spPr>
          <a:xfrm>
            <a:off x="5164216"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3" name="Content placeholder 47">
            <a:extLst>
              <a:ext uri="{FF2B5EF4-FFF2-40B4-BE49-F238E27FC236}">
                <a16:creationId xmlns:a16="http://schemas.microsoft.com/office/drawing/2014/main" id="{DF5280E4-E86B-9E17-04A1-072A8148C3BD}"/>
              </a:ext>
            </a:extLst>
          </p:cNvPr>
          <p:cNvSpPr>
            <a:spLocks noGrp="1"/>
          </p:cNvSpPr>
          <p:nvPr>
            <p:ph type="body" sz="quarter" idx="52" hasCustomPrompt="1"/>
          </p:nvPr>
        </p:nvSpPr>
        <p:spPr>
          <a:xfrm>
            <a:off x="7326319"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7" name="Content placeholder 47">
            <a:extLst>
              <a:ext uri="{FF2B5EF4-FFF2-40B4-BE49-F238E27FC236}">
                <a16:creationId xmlns:a16="http://schemas.microsoft.com/office/drawing/2014/main" id="{42F4F0D3-AF64-7F92-FF1C-F5D1DC62A388}"/>
              </a:ext>
            </a:extLst>
          </p:cNvPr>
          <p:cNvSpPr>
            <a:spLocks noGrp="1"/>
          </p:cNvSpPr>
          <p:nvPr>
            <p:ph type="body" sz="quarter" idx="53" hasCustomPrompt="1"/>
          </p:nvPr>
        </p:nvSpPr>
        <p:spPr>
          <a:xfrm>
            <a:off x="9488424"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7" name="Content placeholder 47">
            <a:extLst>
              <a:ext uri="{FF2B5EF4-FFF2-40B4-BE49-F238E27FC236}">
                <a16:creationId xmlns:a16="http://schemas.microsoft.com/office/drawing/2014/main" id="{43D089D6-48B5-43AB-A887-EEF910BA9161}"/>
              </a:ext>
            </a:extLst>
          </p:cNvPr>
          <p:cNvSpPr>
            <a:spLocks noGrp="1"/>
          </p:cNvSpPr>
          <p:nvPr>
            <p:ph type="body" sz="quarter" idx="27" hasCustomPrompt="1"/>
          </p:nvPr>
        </p:nvSpPr>
        <p:spPr>
          <a:xfrm>
            <a:off x="838200"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4" name="Title Placeholder 4">
            <a:extLst>
              <a:ext uri="{FF2B5EF4-FFF2-40B4-BE49-F238E27FC236}">
                <a16:creationId xmlns:a16="http://schemas.microsoft.com/office/drawing/2014/main" id="{69ABDED2-7EB3-3ABE-90D0-E6C00F806D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solidFill>
                  <a:schemeClr val="accent6"/>
                </a:solidFill>
              </a:defRPr>
            </a:lvl1pPr>
          </a:lstStyle>
          <a:p>
            <a:r>
              <a:rPr lang="en-US"/>
              <a:t>Click to edit Master title style</a:t>
            </a:r>
            <a:endParaRPr lang="en-US" dirty="0"/>
          </a:p>
        </p:txBody>
      </p:sp>
      <p:sp>
        <p:nvSpPr>
          <p:cNvPr id="25" name="Content placeholder 47">
            <a:extLst>
              <a:ext uri="{FF2B5EF4-FFF2-40B4-BE49-F238E27FC236}">
                <a16:creationId xmlns:a16="http://schemas.microsoft.com/office/drawing/2014/main" id="{476A31DC-7395-007C-8BA1-C38E5B289CF5}"/>
              </a:ext>
            </a:extLst>
          </p:cNvPr>
          <p:cNvSpPr>
            <a:spLocks noGrp="1"/>
          </p:cNvSpPr>
          <p:nvPr>
            <p:ph type="body" sz="quarter" idx="46" hasCustomPrompt="1"/>
          </p:nvPr>
        </p:nvSpPr>
        <p:spPr>
          <a:xfrm>
            <a:off x="3000756"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6" name="Content placeholder 47">
            <a:extLst>
              <a:ext uri="{FF2B5EF4-FFF2-40B4-BE49-F238E27FC236}">
                <a16:creationId xmlns:a16="http://schemas.microsoft.com/office/drawing/2014/main" id="{35CE0786-D87B-DD89-C418-C53C1B7E610B}"/>
              </a:ext>
            </a:extLst>
          </p:cNvPr>
          <p:cNvSpPr>
            <a:spLocks noGrp="1"/>
          </p:cNvSpPr>
          <p:nvPr>
            <p:ph type="body" sz="quarter" idx="47" hasCustomPrompt="1"/>
          </p:nvPr>
        </p:nvSpPr>
        <p:spPr>
          <a:xfrm>
            <a:off x="5163312"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8" name="Content placeholder 47">
            <a:extLst>
              <a:ext uri="{FF2B5EF4-FFF2-40B4-BE49-F238E27FC236}">
                <a16:creationId xmlns:a16="http://schemas.microsoft.com/office/drawing/2014/main" id="{7C7F2E6C-1DCD-3C6A-4830-5BF230A3AAB2}"/>
              </a:ext>
            </a:extLst>
          </p:cNvPr>
          <p:cNvSpPr>
            <a:spLocks noGrp="1"/>
          </p:cNvSpPr>
          <p:nvPr>
            <p:ph type="body" sz="quarter" idx="48" hasCustomPrompt="1"/>
          </p:nvPr>
        </p:nvSpPr>
        <p:spPr>
          <a:xfrm>
            <a:off x="7325868"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9" name="Content placeholder 47">
            <a:extLst>
              <a:ext uri="{FF2B5EF4-FFF2-40B4-BE49-F238E27FC236}">
                <a16:creationId xmlns:a16="http://schemas.microsoft.com/office/drawing/2014/main" id="{56A87F6E-D6C5-8903-BC20-313810046034}"/>
              </a:ext>
            </a:extLst>
          </p:cNvPr>
          <p:cNvSpPr>
            <a:spLocks noGrp="1"/>
          </p:cNvSpPr>
          <p:nvPr>
            <p:ph type="body" sz="quarter" idx="49" hasCustomPrompt="1"/>
          </p:nvPr>
        </p:nvSpPr>
        <p:spPr>
          <a:xfrm>
            <a:off x="9488424"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11" name="Footer Placeholder 10">
            <a:extLst>
              <a:ext uri="{FF2B5EF4-FFF2-40B4-BE49-F238E27FC236}">
                <a16:creationId xmlns:a16="http://schemas.microsoft.com/office/drawing/2014/main" id="{7218367E-FDD8-A1F8-8E0F-A365771B85F7}"/>
              </a:ext>
            </a:extLst>
          </p:cNvPr>
          <p:cNvSpPr>
            <a:spLocks noGrp="1"/>
          </p:cNvSpPr>
          <p:nvPr>
            <p:ph type="ftr" sz="quarter" idx="54"/>
          </p:nvPr>
        </p:nvSpPr>
        <p:spPr/>
        <p:txBody>
          <a:bodyPr>
            <a:noAutofit/>
          </a:bodyPr>
          <a:lstStyle/>
          <a:p>
            <a:r>
              <a:rPr lang="en-US" noProof="0"/>
              <a:t>Presentation title</a:t>
            </a:r>
            <a:endParaRPr lang="en-US" noProof="0" dirty="0"/>
          </a:p>
        </p:txBody>
      </p:sp>
      <p:sp>
        <p:nvSpPr>
          <p:cNvPr id="12" name="Slide Number Placeholder 11">
            <a:extLst>
              <a:ext uri="{FF2B5EF4-FFF2-40B4-BE49-F238E27FC236}">
                <a16:creationId xmlns:a16="http://schemas.microsoft.com/office/drawing/2014/main" id="{77ECE300-0AB8-85A0-D4D3-B948DDA7B00F}"/>
              </a:ext>
            </a:extLst>
          </p:cNvPr>
          <p:cNvSpPr>
            <a:spLocks noGrp="1"/>
          </p:cNvSpPr>
          <p:nvPr>
            <p:ph type="sldNum" sz="quarter" idx="55"/>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26498592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66" name="Freeform: Shape 25">
            <a:extLst>
              <a:ext uri="{FF2B5EF4-FFF2-40B4-BE49-F238E27FC236}">
                <a16:creationId xmlns:a16="http://schemas.microsoft.com/office/drawing/2014/main" id="{D61EE2E4-C5DD-4944-B70C-8F0A3F741A59}"/>
              </a:ext>
            </a:extLst>
          </p:cNvPr>
          <p:cNvSpPr/>
          <p:nvPr userDrawn="1"/>
        </p:nvSpPr>
        <p:spPr>
          <a:xfrm>
            <a:off x="1295508" y="3039919"/>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67" name="Freeform: Shape 26">
            <a:extLst>
              <a:ext uri="{FF2B5EF4-FFF2-40B4-BE49-F238E27FC236}">
                <a16:creationId xmlns:a16="http://schemas.microsoft.com/office/drawing/2014/main" id="{91FA36A8-94E8-4069-B957-F7145D77BD5F}"/>
              </a:ext>
            </a:extLst>
          </p:cNvPr>
          <p:cNvSpPr/>
          <p:nvPr userDrawn="1"/>
        </p:nvSpPr>
        <p:spPr>
          <a:xfrm>
            <a:off x="3670763" y="1677046"/>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68" name="Freeform: Shape 27">
            <a:extLst>
              <a:ext uri="{FF2B5EF4-FFF2-40B4-BE49-F238E27FC236}">
                <a16:creationId xmlns:a16="http://schemas.microsoft.com/office/drawing/2014/main" id="{7D38D67C-B6B8-4EB2-BC07-4A8128F44D16}"/>
              </a:ext>
            </a:extLst>
          </p:cNvPr>
          <p:cNvSpPr/>
          <p:nvPr userDrawn="1"/>
        </p:nvSpPr>
        <p:spPr>
          <a:xfrm>
            <a:off x="4865676" y="3722308"/>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69" name="Freeform: Shape 28">
            <a:extLst>
              <a:ext uri="{FF2B5EF4-FFF2-40B4-BE49-F238E27FC236}">
                <a16:creationId xmlns:a16="http://schemas.microsoft.com/office/drawing/2014/main" id="{6B2E4C8C-D96E-4A66-A3D2-3580DACCF801}"/>
              </a:ext>
            </a:extLst>
          </p:cNvPr>
          <p:cNvSpPr/>
          <p:nvPr userDrawn="1"/>
        </p:nvSpPr>
        <p:spPr>
          <a:xfrm>
            <a:off x="7245668" y="3725411"/>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0" name="Freeform: Shape 29">
            <a:extLst>
              <a:ext uri="{FF2B5EF4-FFF2-40B4-BE49-F238E27FC236}">
                <a16:creationId xmlns:a16="http://schemas.microsoft.com/office/drawing/2014/main" id="{74E0B8B0-45C7-4733-BBDC-B82F9307E431}"/>
              </a:ext>
            </a:extLst>
          </p:cNvPr>
          <p:cNvSpPr/>
          <p:nvPr userDrawn="1"/>
        </p:nvSpPr>
        <p:spPr>
          <a:xfrm>
            <a:off x="8440729" y="1677046"/>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1" name="Freeform: Shape 30">
            <a:extLst>
              <a:ext uri="{FF2B5EF4-FFF2-40B4-BE49-F238E27FC236}">
                <a16:creationId xmlns:a16="http://schemas.microsoft.com/office/drawing/2014/main" id="{F0BBECC2-631C-4C53-A9E8-6C87D48A3B01}"/>
              </a:ext>
            </a:extLst>
          </p:cNvPr>
          <p:cNvSpPr/>
          <p:nvPr userDrawn="1"/>
        </p:nvSpPr>
        <p:spPr>
          <a:xfrm>
            <a:off x="1274779" y="1667026"/>
            <a:ext cx="7152768" cy="2736950"/>
          </a:xfrm>
          <a:custGeom>
            <a:avLst/>
            <a:gdLst>
              <a:gd name="connsiteX0" fmla="*/ 0 w 5958191"/>
              <a:gd name="connsiteY0" fmla="*/ 2052536 h 2733472"/>
              <a:gd name="connsiteX1" fmla="*/ 1186774 w 5958191"/>
              <a:gd name="connsiteY1" fmla="*/ 1361872 h 2733472"/>
              <a:gd name="connsiteX2" fmla="*/ 2368685 w 5958191"/>
              <a:gd name="connsiteY2" fmla="*/ 2057400 h 2733472"/>
              <a:gd name="connsiteX3" fmla="*/ 2378413 w 5958191"/>
              <a:gd name="connsiteY3" fmla="*/ 690664 h 2733472"/>
              <a:gd name="connsiteX4" fmla="*/ 3570051 w 5958191"/>
              <a:gd name="connsiteY4" fmla="*/ 0 h 2733472"/>
              <a:gd name="connsiteX5" fmla="*/ 4761689 w 5958191"/>
              <a:gd name="connsiteY5" fmla="*/ 680936 h 2733472"/>
              <a:gd name="connsiteX6" fmla="*/ 4756825 w 5958191"/>
              <a:gd name="connsiteY6" fmla="*/ 2052536 h 2733472"/>
              <a:gd name="connsiteX7" fmla="*/ 5958191 w 5958191"/>
              <a:gd name="connsiteY7" fmla="*/ 2733472 h 2733472"/>
              <a:gd name="connsiteX8" fmla="*/ 5958191 w 5958191"/>
              <a:gd name="connsiteY8" fmla="*/ 2733472 h 2733472"/>
              <a:gd name="connsiteX0" fmla="*/ 0 w 7159557"/>
              <a:gd name="connsiteY0" fmla="*/ 2052536 h 2733472"/>
              <a:gd name="connsiteX1" fmla="*/ 1186774 w 7159557"/>
              <a:gd name="connsiteY1" fmla="*/ 1361872 h 2733472"/>
              <a:gd name="connsiteX2" fmla="*/ 2368685 w 7159557"/>
              <a:gd name="connsiteY2" fmla="*/ 2057400 h 2733472"/>
              <a:gd name="connsiteX3" fmla="*/ 2378413 w 7159557"/>
              <a:gd name="connsiteY3" fmla="*/ 690664 h 2733472"/>
              <a:gd name="connsiteX4" fmla="*/ 3570051 w 7159557"/>
              <a:gd name="connsiteY4" fmla="*/ 0 h 2733472"/>
              <a:gd name="connsiteX5" fmla="*/ 4761689 w 7159557"/>
              <a:gd name="connsiteY5" fmla="*/ 680936 h 2733472"/>
              <a:gd name="connsiteX6" fmla="*/ 4756825 w 7159557"/>
              <a:gd name="connsiteY6" fmla="*/ 2052536 h 2733472"/>
              <a:gd name="connsiteX7" fmla="*/ 5958191 w 7159557"/>
              <a:gd name="connsiteY7" fmla="*/ 2733472 h 2733472"/>
              <a:gd name="connsiteX8" fmla="*/ 7159557 w 7159557"/>
              <a:gd name="connsiteY8" fmla="*/ 2067128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62264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57400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52536 h 2733472"/>
              <a:gd name="connsiteX0" fmla="*/ 0 w 7159556"/>
              <a:gd name="connsiteY0" fmla="*/ 2052536 h 2733472"/>
              <a:gd name="connsiteX1" fmla="*/ 1186774 w 7159556"/>
              <a:gd name="connsiteY1" fmla="*/ 1361872 h 2733472"/>
              <a:gd name="connsiteX2" fmla="*/ 2368685 w 7159556"/>
              <a:gd name="connsiteY2" fmla="*/ 2057400 h 2733472"/>
              <a:gd name="connsiteX3" fmla="*/ 2378413 w 7159556"/>
              <a:gd name="connsiteY3" fmla="*/ 690664 h 2733472"/>
              <a:gd name="connsiteX4" fmla="*/ 3570051 w 7159556"/>
              <a:gd name="connsiteY4" fmla="*/ 0 h 2733472"/>
              <a:gd name="connsiteX5" fmla="*/ 4761689 w 7159556"/>
              <a:gd name="connsiteY5" fmla="*/ 680936 h 2733472"/>
              <a:gd name="connsiteX6" fmla="*/ 4756825 w 7159556"/>
              <a:gd name="connsiteY6" fmla="*/ 2052536 h 2733472"/>
              <a:gd name="connsiteX7" fmla="*/ 5958191 w 7159556"/>
              <a:gd name="connsiteY7" fmla="*/ 2733472 h 2733472"/>
              <a:gd name="connsiteX8" fmla="*/ 7159556 w 7159556"/>
              <a:gd name="connsiteY8" fmla="*/ 2052536 h 2733472"/>
              <a:gd name="connsiteX0" fmla="*/ 0 w 7145649"/>
              <a:gd name="connsiteY0" fmla="*/ 2049060 h 2733472"/>
              <a:gd name="connsiteX1" fmla="*/ 1172867 w 7145649"/>
              <a:gd name="connsiteY1" fmla="*/ 1361872 h 2733472"/>
              <a:gd name="connsiteX2" fmla="*/ 2354778 w 7145649"/>
              <a:gd name="connsiteY2" fmla="*/ 2057400 h 2733472"/>
              <a:gd name="connsiteX3" fmla="*/ 2364506 w 7145649"/>
              <a:gd name="connsiteY3" fmla="*/ 690664 h 2733472"/>
              <a:gd name="connsiteX4" fmla="*/ 3556144 w 7145649"/>
              <a:gd name="connsiteY4" fmla="*/ 0 h 2733472"/>
              <a:gd name="connsiteX5" fmla="*/ 4747782 w 7145649"/>
              <a:gd name="connsiteY5" fmla="*/ 680936 h 2733472"/>
              <a:gd name="connsiteX6" fmla="*/ 4742918 w 7145649"/>
              <a:gd name="connsiteY6" fmla="*/ 2052536 h 2733472"/>
              <a:gd name="connsiteX7" fmla="*/ 5944284 w 7145649"/>
              <a:gd name="connsiteY7" fmla="*/ 2733472 h 2733472"/>
              <a:gd name="connsiteX8" fmla="*/ 7145649 w 7145649"/>
              <a:gd name="connsiteY8" fmla="*/ 2052536 h 2733472"/>
              <a:gd name="connsiteX0" fmla="*/ 0 w 7156079"/>
              <a:gd name="connsiteY0" fmla="*/ 2035152 h 2733472"/>
              <a:gd name="connsiteX1" fmla="*/ 1183297 w 7156079"/>
              <a:gd name="connsiteY1" fmla="*/ 1361872 h 2733472"/>
              <a:gd name="connsiteX2" fmla="*/ 2365208 w 7156079"/>
              <a:gd name="connsiteY2" fmla="*/ 205740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65208 w 7156079"/>
              <a:gd name="connsiteY2" fmla="*/ 205740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61731 w 7156079"/>
              <a:gd name="connsiteY2" fmla="*/ 2029586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82592 w 7156079"/>
              <a:gd name="connsiteY2" fmla="*/ 2033063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72162 w 7156079"/>
              <a:gd name="connsiteY2" fmla="*/ 202611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62966 h 2761286"/>
              <a:gd name="connsiteX1" fmla="*/ 1183297 w 7156079"/>
              <a:gd name="connsiteY1" fmla="*/ 1372302 h 2761286"/>
              <a:gd name="connsiteX2" fmla="*/ 2372162 w 7156079"/>
              <a:gd name="connsiteY2" fmla="*/ 2053924 h 2761286"/>
              <a:gd name="connsiteX3" fmla="*/ 2374936 w 7156079"/>
              <a:gd name="connsiteY3" fmla="*/ 718478 h 2761286"/>
              <a:gd name="connsiteX4" fmla="*/ 3577004 w 7156079"/>
              <a:gd name="connsiteY4" fmla="*/ 0 h 2761286"/>
              <a:gd name="connsiteX5" fmla="*/ 4758212 w 7156079"/>
              <a:gd name="connsiteY5" fmla="*/ 708750 h 2761286"/>
              <a:gd name="connsiteX6" fmla="*/ 4753348 w 7156079"/>
              <a:gd name="connsiteY6" fmla="*/ 2080350 h 2761286"/>
              <a:gd name="connsiteX7" fmla="*/ 5954714 w 7156079"/>
              <a:gd name="connsiteY7" fmla="*/ 2761286 h 2761286"/>
              <a:gd name="connsiteX8" fmla="*/ 7156079 w 7156079"/>
              <a:gd name="connsiteY8" fmla="*/ 2080350 h 2761286"/>
              <a:gd name="connsiteX0" fmla="*/ 0 w 7156079"/>
              <a:gd name="connsiteY0" fmla="*/ 2062966 h 2761286"/>
              <a:gd name="connsiteX1" fmla="*/ 1183297 w 7156079"/>
              <a:gd name="connsiteY1" fmla="*/ 1372302 h 2761286"/>
              <a:gd name="connsiteX2" fmla="*/ 2372162 w 7156079"/>
              <a:gd name="connsiteY2" fmla="*/ 2053924 h 2761286"/>
              <a:gd name="connsiteX3" fmla="*/ 2371460 w 7156079"/>
              <a:gd name="connsiteY3" fmla="*/ 708048 h 2761286"/>
              <a:gd name="connsiteX4" fmla="*/ 3577004 w 7156079"/>
              <a:gd name="connsiteY4" fmla="*/ 0 h 2761286"/>
              <a:gd name="connsiteX5" fmla="*/ 4758212 w 7156079"/>
              <a:gd name="connsiteY5" fmla="*/ 708750 h 2761286"/>
              <a:gd name="connsiteX6" fmla="*/ 4753348 w 7156079"/>
              <a:gd name="connsiteY6" fmla="*/ 2080350 h 2761286"/>
              <a:gd name="connsiteX7" fmla="*/ 5954714 w 7156079"/>
              <a:gd name="connsiteY7" fmla="*/ 2761286 h 2761286"/>
              <a:gd name="connsiteX8" fmla="*/ 7156079 w 7156079"/>
              <a:gd name="connsiteY8" fmla="*/ 2080350 h 2761286"/>
              <a:gd name="connsiteX0" fmla="*/ 0 w 7156079"/>
              <a:gd name="connsiteY0" fmla="*/ 2035152 h 2733472"/>
              <a:gd name="connsiteX1" fmla="*/ 1183297 w 7156079"/>
              <a:gd name="connsiteY1" fmla="*/ 1344488 h 2733472"/>
              <a:gd name="connsiteX2" fmla="*/ 2372162 w 7156079"/>
              <a:gd name="connsiteY2" fmla="*/ 2026110 h 2733472"/>
              <a:gd name="connsiteX3" fmla="*/ 2371460 w 7156079"/>
              <a:gd name="connsiteY3" fmla="*/ 680234 h 2733472"/>
              <a:gd name="connsiteX4" fmla="*/ 3573527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62967 h 2761287"/>
              <a:gd name="connsiteX1" fmla="*/ 1183297 w 7156079"/>
              <a:gd name="connsiteY1" fmla="*/ 1372303 h 2761287"/>
              <a:gd name="connsiteX2" fmla="*/ 2372162 w 7156079"/>
              <a:gd name="connsiteY2" fmla="*/ 2053925 h 2761287"/>
              <a:gd name="connsiteX3" fmla="*/ 2371460 w 7156079"/>
              <a:gd name="connsiteY3" fmla="*/ 708049 h 2761287"/>
              <a:gd name="connsiteX4" fmla="*/ 3563096 w 7156079"/>
              <a:gd name="connsiteY4" fmla="*/ 0 h 2761287"/>
              <a:gd name="connsiteX5" fmla="*/ 4758212 w 7156079"/>
              <a:gd name="connsiteY5" fmla="*/ 708751 h 2761287"/>
              <a:gd name="connsiteX6" fmla="*/ 4753348 w 7156079"/>
              <a:gd name="connsiteY6" fmla="*/ 2080351 h 2761287"/>
              <a:gd name="connsiteX7" fmla="*/ 5954714 w 7156079"/>
              <a:gd name="connsiteY7" fmla="*/ 2761287 h 2761287"/>
              <a:gd name="connsiteX8" fmla="*/ 7156079 w 7156079"/>
              <a:gd name="connsiteY8" fmla="*/ 2080351 h 2761287"/>
              <a:gd name="connsiteX0" fmla="*/ 0 w 7156079"/>
              <a:gd name="connsiteY0" fmla="*/ 2045583 h 2743903"/>
              <a:gd name="connsiteX1" fmla="*/ 1183297 w 7156079"/>
              <a:gd name="connsiteY1" fmla="*/ 1354919 h 2743903"/>
              <a:gd name="connsiteX2" fmla="*/ 2372162 w 7156079"/>
              <a:gd name="connsiteY2" fmla="*/ 2036541 h 2743903"/>
              <a:gd name="connsiteX3" fmla="*/ 2371460 w 7156079"/>
              <a:gd name="connsiteY3" fmla="*/ 690665 h 2743903"/>
              <a:gd name="connsiteX4" fmla="*/ 3563096 w 7156079"/>
              <a:gd name="connsiteY4" fmla="*/ 0 h 2743903"/>
              <a:gd name="connsiteX5" fmla="*/ 4758212 w 7156079"/>
              <a:gd name="connsiteY5" fmla="*/ 691367 h 2743903"/>
              <a:gd name="connsiteX6" fmla="*/ 4753348 w 7156079"/>
              <a:gd name="connsiteY6" fmla="*/ 2062967 h 2743903"/>
              <a:gd name="connsiteX7" fmla="*/ 5954714 w 7156079"/>
              <a:gd name="connsiteY7" fmla="*/ 2743903 h 2743903"/>
              <a:gd name="connsiteX8" fmla="*/ 7156079 w 7156079"/>
              <a:gd name="connsiteY8" fmla="*/ 2062967 h 2743903"/>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8212 w 7156079"/>
              <a:gd name="connsiteY5" fmla="*/ 698321 h 2750857"/>
              <a:gd name="connsiteX6" fmla="*/ 4753348 w 7156079"/>
              <a:gd name="connsiteY6" fmla="*/ 2069921 h 2750857"/>
              <a:gd name="connsiteX7" fmla="*/ 5954714 w 7156079"/>
              <a:gd name="connsiteY7" fmla="*/ 2750857 h 2750857"/>
              <a:gd name="connsiteX8" fmla="*/ 7156079 w 7156079"/>
              <a:gd name="connsiteY8" fmla="*/ 2069921 h 2750857"/>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1259 w 7156079"/>
              <a:gd name="connsiteY5" fmla="*/ 698321 h 2750857"/>
              <a:gd name="connsiteX6" fmla="*/ 4753348 w 7156079"/>
              <a:gd name="connsiteY6" fmla="*/ 2069921 h 2750857"/>
              <a:gd name="connsiteX7" fmla="*/ 5954714 w 7156079"/>
              <a:gd name="connsiteY7" fmla="*/ 2750857 h 2750857"/>
              <a:gd name="connsiteX8" fmla="*/ 7156079 w 7156079"/>
              <a:gd name="connsiteY8" fmla="*/ 2069921 h 2750857"/>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1259 w 7156079"/>
              <a:gd name="connsiteY5" fmla="*/ 698321 h 2750857"/>
              <a:gd name="connsiteX6" fmla="*/ 4742917 w 7156079"/>
              <a:gd name="connsiteY6" fmla="*/ 2062967 h 2750857"/>
              <a:gd name="connsiteX7" fmla="*/ 5954714 w 7156079"/>
              <a:gd name="connsiteY7" fmla="*/ 2750857 h 2750857"/>
              <a:gd name="connsiteX8" fmla="*/ 7156079 w 7156079"/>
              <a:gd name="connsiteY8" fmla="*/ 2069921 h 2750857"/>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42917 w 7156079"/>
              <a:gd name="connsiteY6" fmla="*/ 2062967 h 2736950"/>
              <a:gd name="connsiteX7" fmla="*/ 5954714 w 7156079"/>
              <a:gd name="connsiteY7" fmla="*/ 2736950 h 2736950"/>
              <a:gd name="connsiteX8" fmla="*/ 7156079 w 7156079"/>
              <a:gd name="connsiteY8" fmla="*/ 2069921 h 2736950"/>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60301 w 7156079"/>
              <a:gd name="connsiteY6" fmla="*/ 2052536 h 2736950"/>
              <a:gd name="connsiteX7" fmla="*/ 5954714 w 7156079"/>
              <a:gd name="connsiteY7" fmla="*/ 2736950 h 2736950"/>
              <a:gd name="connsiteX8" fmla="*/ 7156079 w 7156079"/>
              <a:gd name="connsiteY8" fmla="*/ 2069921 h 2736950"/>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42917 w 7156079"/>
              <a:gd name="connsiteY6" fmla="*/ 2052536 h 2736950"/>
              <a:gd name="connsiteX7" fmla="*/ 5954714 w 7156079"/>
              <a:gd name="connsiteY7" fmla="*/ 2736950 h 2736950"/>
              <a:gd name="connsiteX8" fmla="*/ 7156079 w 7156079"/>
              <a:gd name="connsiteY8" fmla="*/ 2069921 h 2736950"/>
              <a:gd name="connsiteX0" fmla="*/ 0 w 7135218"/>
              <a:gd name="connsiteY0" fmla="*/ 2052537 h 2736950"/>
              <a:gd name="connsiteX1" fmla="*/ 1183297 w 7135218"/>
              <a:gd name="connsiteY1" fmla="*/ 1361873 h 2736950"/>
              <a:gd name="connsiteX2" fmla="*/ 2372162 w 7135218"/>
              <a:gd name="connsiteY2" fmla="*/ 2043495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6014 h 2736950"/>
              <a:gd name="connsiteX0" fmla="*/ 0 w 7124788"/>
              <a:gd name="connsiteY0" fmla="*/ 2052537 h 2736950"/>
              <a:gd name="connsiteX1" fmla="*/ 1183297 w 7124788"/>
              <a:gd name="connsiteY1" fmla="*/ 1361873 h 2736950"/>
              <a:gd name="connsiteX2" fmla="*/ 2372162 w 7124788"/>
              <a:gd name="connsiteY2" fmla="*/ 2043495 h 2736950"/>
              <a:gd name="connsiteX3" fmla="*/ 2371460 w 7124788"/>
              <a:gd name="connsiteY3" fmla="*/ 697619 h 2736950"/>
              <a:gd name="connsiteX4" fmla="*/ 3559620 w 7124788"/>
              <a:gd name="connsiteY4" fmla="*/ 0 h 2736950"/>
              <a:gd name="connsiteX5" fmla="*/ 4751259 w 7124788"/>
              <a:gd name="connsiteY5" fmla="*/ 698321 h 2736950"/>
              <a:gd name="connsiteX6" fmla="*/ 4742917 w 7124788"/>
              <a:gd name="connsiteY6" fmla="*/ 2052536 h 2736950"/>
              <a:gd name="connsiteX7" fmla="*/ 5954714 w 7124788"/>
              <a:gd name="connsiteY7" fmla="*/ 2736950 h 2736950"/>
              <a:gd name="connsiteX8" fmla="*/ 7124788 w 7124788"/>
              <a:gd name="connsiteY8" fmla="*/ 2045583 h 2736950"/>
              <a:gd name="connsiteX0" fmla="*/ 0 w 7135218"/>
              <a:gd name="connsiteY0" fmla="*/ 2052537 h 2736950"/>
              <a:gd name="connsiteX1" fmla="*/ 1183297 w 7135218"/>
              <a:gd name="connsiteY1" fmla="*/ 1361873 h 2736950"/>
              <a:gd name="connsiteX2" fmla="*/ 2372162 w 7135218"/>
              <a:gd name="connsiteY2" fmla="*/ 2043495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35218"/>
              <a:gd name="connsiteY0" fmla="*/ 2052537 h 2736950"/>
              <a:gd name="connsiteX1" fmla="*/ 1183297 w 7135218"/>
              <a:gd name="connsiteY1" fmla="*/ 1361873 h 2736950"/>
              <a:gd name="connsiteX2" fmla="*/ 2376070 w 7135218"/>
              <a:gd name="connsiteY2" fmla="*/ 2055218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35218"/>
              <a:gd name="connsiteY0" fmla="*/ 2067128 h 2736950"/>
              <a:gd name="connsiteX1" fmla="*/ 1183297 w 7135218"/>
              <a:gd name="connsiteY1" fmla="*/ 1361873 h 2736950"/>
              <a:gd name="connsiteX2" fmla="*/ 2376070 w 7135218"/>
              <a:gd name="connsiteY2" fmla="*/ 2055218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59537"/>
              <a:gd name="connsiteY0" fmla="*/ 2062264 h 2736950"/>
              <a:gd name="connsiteX1" fmla="*/ 1207616 w 7159537"/>
              <a:gd name="connsiteY1" fmla="*/ 1361873 h 2736950"/>
              <a:gd name="connsiteX2" fmla="*/ 2400389 w 7159537"/>
              <a:gd name="connsiteY2" fmla="*/ 2055218 h 2736950"/>
              <a:gd name="connsiteX3" fmla="*/ 2395779 w 7159537"/>
              <a:gd name="connsiteY3" fmla="*/ 697619 h 2736950"/>
              <a:gd name="connsiteX4" fmla="*/ 3583939 w 7159537"/>
              <a:gd name="connsiteY4" fmla="*/ 0 h 2736950"/>
              <a:gd name="connsiteX5" fmla="*/ 4775578 w 7159537"/>
              <a:gd name="connsiteY5" fmla="*/ 698321 h 2736950"/>
              <a:gd name="connsiteX6" fmla="*/ 4767236 w 7159537"/>
              <a:gd name="connsiteY6" fmla="*/ 2052536 h 2736950"/>
              <a:gd name="connsiteX7" fmla="*/ 5979033 w 7159537"/>
              <a:gd name="connsiteY7" fmla="*/ 2736950 h 2736950"/>
              <a:gd name="connsiteX8" fmla="*/ 7159537 w 7159537"/>
              <a:gd name="connsiteY8" fmla="*/ 2052536 h 2736950"/>
              <a:gd name="connsiteX0" fmla="*/ 0 w 7149809"/>
              <a:gd name="connsiteY0" fmla="*/ 2071991 h 2736950"/>
              <a:gd name="connsiteX1" fmla="*/ 1197888 w 7149809"/>
              <a:gd name="connsiteY1" fmla="*/ 1361873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22208 w 7149809"/>
              <a:gd name="connsiteY1" fmla="*/ 1357009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7344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7344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2480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2480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5823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7093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70930 w 7149809"/>
              <a:gd name="connsiteY5" fmla="*/ 698321 h 2736950"/>
              <a:gd name="connsiteX6" fmla="*/ 4757508 w 7149809"/>
              <a:gd name="connsiteY6" fmla="*/ 2047456 h 2736950"/>
              <a:gd name="connsiteX7" fmla="*/ 5969305 w 7149809"/>
              <a:gd name="connsiteY7" fmla="*/ 2736950 h 2736950"/>
              <a:gd name="connsiteX8" fmla="*/ 7149809 w 7149809"/>
              <a:gd name="connsiteY8" fmla="*/ 2052536 h 2736950"/>
              <a:gd name="connsiteX0" fmla="*/ 0 w 7152768"/>
              <a:gd name="connsiteY0" fmla="*/ 2063113 h 2736950"/>
              <a:gd name="connsiteX1" fmla="*/ 1197659 w 7152768"/>
              <a:gd name="connsiteY1" fmla="*/ 1371385 h 2736950"/>
              <a:gd name="connsiteX2" fmla="*/ 2393620 w 7152768"/>
              <a:gd name="connsiteY2" fmla="*/ 2055218 h 2736950"/>
              <a:gd name="connsiteX3" fmla="*/ 2389010 w 7152768"/>
              <a:gd name="connsiteY3" fmla="*/ 697619 h 2736950"/>
              <a:gd name="connsiteX4" fmla="*/ 3577170 w 7152768"/>
              <a:gd name="connsiteY4" fmla="*/ 0 h 2736950"/>
              <a:gd name="connsiteX5" fmla="*/ 4773889 w 7152768"/>
              <a:gd name="connsiteY5" fmla="*/ 698321 h 2736950"/>
              <a:gd name="connsiteX6" fmla="*/ 4760467 w 7152768"/>
              <a:gd name="connsiteY6" fmla="*/ 2047456 h 2736950"/>
              <a:gd name="connsiteX7" fmla="*/ 5972264 w 7152768"/>
              <a:gd name="connsiteY7" fmla="*/ 2736950 h 2736950"/>
              <a:gd name="connsiteX8" fmla="*/ 7152768 w 7152768"/>
              <a:gd name="connsiteY8" fmla="*/ 2052536 h 2736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52768" h="2736950">
                <a:moveTo>
                  <a:pt x="0" y="2063113"/>
                </a:moveTo>
                <a:cubicBezTo>
                  <a:pt x="405781" y="1831271"/>
                  <a:pt x="752967" y="1616359"/>
                  <a:pt x="1197659" y="1371385"/>
                </a:cubicBezTo>
                <a:lnTo>
                  <a:pt x="2393620" y="2055218"/>
                </a:lnTo>
                <a:cubicBezTo>
                  <a:pt x="2396863" y="1599639"/>
                  <a:pt x="2385767" y="1153198"/>
                  <a:pt x="2389010" y="697619"/>
                </a:cubicBezTo>
                <a:lnTo>
                  <a:pt x="3577170" y="0"/>
                </a:lnTo>
                <a:lnTo>
                  <a:pt x="4773889" y="698321"/>
                </a:lnTo>
                <a:cubicBezTo>
                  <a:pt x="4772268" y="1155521"/>
                  <a:pt x="4762088" y="1590256"/>
                  <a:pt x="4760467" y="2047456"/>
                </a:cubicBezTo>
                <a:lnTo>
                  <a:pt x="5972264" y="2736950"/>
                </a:lnTo>
                <a:lnTo>
                  <a:pt x="7152768" y="2052536"/>
                </a:lnTo>
              </a:path>
            </a:pathLst>
          </a:custGeom>
          <a:noFill/>
          <a:ln w="38100" cap="flat" cmpd="sng" algn="ctr">
            <a:solidFill>
              <a:schemeClr val="accent6">
                <a:lumMod val="10000"/>
                <a:lumOff val="90000"/>
              </a:schemeClr>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2" name="Freeform: Shape 31">
            <a:extLst>
              <a:ext uri="{FF2B5EF4-FFF2-40B4-BE49-F238E27FC236}">
                <a16:creationId xmlns:a16="http://schemas.microsoft.com/office/drawing/2014/main" id="{274DD645-8640-45D5-9B60-F31EC01D3CC0}"/>
              </a:ext>
            </a:extLst>
          </p:cNvPr>
          <p:cNvSpPr/>
          <p:nvPr userDrawn="1"/>
        </p:nvSpPr>
        <p:spPr>
          <a:xfrm>
            <a:off x="8440979" y="1677475"/>
            <a:ext cx="2373549" cy="2062264"/>
          </a:xfrm>
          <a:custGeom>
            <a:avLst/>
            <a:gdLst>
              <a:gd name="connsiteX0" fmla="*/ 2373549 w 2373549"/>
              <a:gd name="connsiteY0" fmla="*/ 680936 h 2062264"/>
              <a:gd name="connsiteX1" fmla="*/ 1186774 w 2373549"/>
              <a:gd name="connsiteY1" fmla="*/ 0 h 2062264"/>
              <a:gd name="connsiteX2" fmla="*/ 0 w 2373549"/>
              <a:gd name="connsiteY2" fmla="*/ 690664 h 2062264"/>
              <a:gd name="connsiteX3" fmla="*/ 0 w 2373549"/>
              <a:gd name="connsiteY3" fmla="*/ 2062264 h 2062264"/>
            </a:gdLst>
            <a:ahLst/>
            <a:cxnLst>
              <a:cxn ang="0">
                <a:pos x="connsiteX0" y="connsiteY0"/>
              </a:cxn>
              <a:cxn ang="0">
                <a:pos x="connsiteX1" y="connsiteY1"/>
              </a:cxn>
              <a:cxn ang="0">
                <a:pos x="connsiteX2" y="connsiteY2"/>
              </a:cxn>
              <a:cxn ang="0">
                <a:pos x="connsiteX3" y="connsiteY3"/>
              </a:cxn>
            </a:cxnLst>
            <a:rect l="l" t="t" r="r" b="b"/>
            <a:pathLst>
              <a:path w="2373549" h="2062264">
                <a:moveTo>
                  <a:pt x="2373549" y="680936"/>
                </a:moveTo>
                <a:lnTo>
                  <a:pt x="1186774" y="0"/>
                </a:lnTo>
                <a:lnTo>
                  <a:pt x="0" y="690664"/>
                </a:lnTo>
                <a:lnTo>
                  <a:pt x="0" y="2062264"/>
                </a:lnTo>
              </a:path>
            </a:pathLst>
          </a:custGeom>
          <a:noFill/>
          <a:ln w="38100" cap="flat" cmpd="sng" algn="ctr">
            <a:solidFill>
              <a:schemeClr val="accent6">
                <a:lumMod val="10000"/>
                <a:lumOff val="90000"/>
              </a:schemeClr>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3" name="Freeform: Shape 34">
            <a:extLst>
              <a:ext uri="{FF2B5EF4-FFF2-40B4-BE49-F238E27FC236}">
                <a16:creationId xmlns:a16="http://schemas.microsoft.com/office/drawing/2014/main" id="{71C09F09-7119-47FD-8E60-E4A92C9A3119}"/>
              </a:ext>
            </a:extLst>
          </p:cNvPr>
          <p:cNvSpPr/>
          <p:nvPr userDrawn="1"/>
        </p:nvSpPr>
        <p:spPr>
          <a:xfrm flipH="1">
            <a:off x="10715501" y="2243467"/>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4" name="Freeform: Shape 45">
            <a:extLst>
              <a:ext uri="{FF2B5EF4-FFF2-40B4-BE49-F238E27FC236}">
                <a16:creationId xmlns:a16="http://schemas.microsoft.com/office/drawing/2014/main" id="{E99BCE04-19B9-4541-925F-AC59CF760E7F}"/>
              </a:ext>
            </a:extLst>
          </p:cNvPr>
          <p:cNvSpPr/>
          <p:nvPr userDrawn="1"/>
        </p:nvSpPr>
        <p:spPr>
          <a:xfrm flipH="1">
            <a:off x="9534557" y="1571099"/>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5" name="Freeform: Shape 46">
            <a:extLst>
              <a:ext uri="{FF2B5EF4-FFF2-40B4-BE49-F238E27FC236}">
                <a16:creationId xmlns:a16="http://schemas.microsoft.com/office/drawing/2014/main" id="{F2B610BB-26F6-44A5-B7DB-CEEDCAE916ED}"/>
              </a:ext>
            </a:extLst>
          </p:cNvPr>
          <p:cNvSpPr/>
          <p:nvPr userDrawn="1"/>
        </p:nvSpPr>
        <p:spPr>
          <a:xfrm flipH="1">
            <a:off x="8328171" y="2258376"/>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6" name="Freeform: Shape 47">
            <a:extLst>
              <a:ext uri="{FF2B5EF4-FFF2-40B4-BE49-F238E27FC236}">
                <a16:creationId xmlns:a16="http://schemas.microsoft.com/office/drawing/2014/main" id="{C979636C-DE09-47B7-8972-BAE28DFA91DF}"/>
              </a:ext>
            </a:extLst>
          </p:cNvPr>
          <p:cNvSpPr/>
          <p:nvPr userDrawn="1"/>
        </p:nvSpPr>
        <p:spPr>
          <a:xfrm flipH="1">
            <a:off x="8333460" y="3610854"/>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7" name="Freeform: Shape 48">
            <a:extLst>
              <a:ext uri="{FF2B5EF4-FFF2-40B4-BE49-F238E27FC236}">
                <a16:creationId xmlns:a16="http://schemas.microsoft.com/office/drawing/2014/main" id="{01B12467-C508-4D89-94B3-6D23C6199703}"/>
              </a:ext>
            </a:extLst>
          </p:cNvPr>
          <p:cNvSpPr/>
          <p:nvPr userDrawn="1"/>
        </p:nvSpPr>
        <p:spPr>
          <a:xfrm flipH="1">
            <a:off x="7146016" y="429086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8" name="Freeform: Shape 49">
            <a:extLst>
              <a:ext uri="{FF2B5EF4-FFF2-40B4-BE49-F238E27FC236}">
                <a16:creationId xmlns:a16="http://schemas.microsoft.com/office/drawing/2014/main" id="{9EA72422-90A8-454F-8133-112CD2B85BEA}"/>
              </a:ext>
            </a:extLst>
          </p:cNvPr>
          <p:cNvSpPr/>
          <p:nvPr userDrawn="1"/>
        </p:nvSpPr>
        <p:spPr>
          <a:xfrm flipH="1">
            <a:off x="5937847" y="361339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9" name="Freeform: Shape 50">
            <a:extLst>
              <a:ext uri="{FF2B5EF4-FFF2-40B4-BE49-F238E27FC236}">
                <a16:creationId xmlns:a16="http://schemas.microsoft.com/office/drawing/2014/main" id="{3C67727D-D0D9-4CA6-99EE-0B89D465A706}"/>
              </a:ext>
            </a:extLst>
          </p:cNvPr>
          <p:cNvSpPr/>
          <p:nvPr userDrawn="1"/>
        </p:nvSpPr>
        <p:spPr>
          <a:xfrm flipH="1">
            <a:off x="5951993" y="225130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0" name="Freeform: Shape 51">
            <a:extLst>
              <a:ext uri="{FF2B5EF4-FFF2-40B4-BE49-F238E27FC236}">
                <a16:creationId xmlns:a16="http://schemas.microsoft.com/office/drawing/2014/main" id="{C88A67D0-B01F-4CC8-B248-2CF85911F456}"/>
              </a:ext>
            </a:extLst>
          </p:cNvPr>
          <p:cNvSpPr/>
          <p:nvPr userDrawn="1"/>
        </p:nvSpPr>
        <p:spPr>
          <a:xfrm flipH="1">
            <a:off x="4778156" y="1565771"/>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1" name="Freeform: Shape 52">
            <a:extLst>
              <a:ext uri="{FF2B5EF4-FFF2-40B4-BE49-F238E27FC236}">
                <a16:creationId xmlns:a16="http://schemas.microsoft.com/office/drawing/2014/main" id="{DBF6CA39-E979-4287-833E-20A9B455F7D6}"/>
              </a:ext>
            </a:extLst>
          </p:cNvPr>
          <p:cNvSpPr/>
          <p:nvPr userDrawn="1"/>
        </p:nvSpPr>
        <p:spPr>
          <a:xfrm flipH="1">
            <a:off x="3565843" y="2247823"/>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2" name="Freeform: Shape 53">
            <a:extLst>
              <a:ext uri="{FF2B5EF4-FFF2-40B4-BE49-F238E27FC236}">
                <a16:creationId xmlns:a16="http://schemas.microsoft.com/office/drawing/2014/main" id="{9EAA4E60-7510-4920-A426-5630491CFAC2}"/>
              </a:ext>
            </a:extLst>
          </p:cNvPr>
          <p:cNvSpPr/>
          <p:nvPr userDrawn="1"/>
        </p:nvSpPr>
        <p:spPr>
          <a:xfrm flipH="1">
            <a:off x="3565952" y="361339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3" name="Freeform: Shape 54">
            <a:extLst>
              <a:ext uri="{FF2B5EF4-FFF2-40B4-BE49-F238E27FC236}">
                <a16:creationId xmlns:a16="http://schemas.microsoft.com/office/drawing/2014/main" id="{322F7ECD-1942-42EE-B5E0-FC1E0206BFFD}"/>
              </a:ext>
            </a:extLst>
          </p:cNvPr>
          <p:cNvSpPr/>
          <p:nvPr userDrawn="1"/>
        </p:nvSpPr>
        <p:spPr>
          <a:xfrm flipH="1">
            <a:off x="2386318" y="2962784"/>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4" name="Freeform: Shape 55">
            <a:extLst>
              <a:ext uri="{FF2B5EF4-FFF2-40B4-BE49-F238E27FC236}">
                <a16:creationId xmlns:a16="http://schemas.microsoft.com/office/drawing/2014/main" id="{2465D6BD-72DA-4C13-97C2-7CF8D7F2F0C4}"/>
              </a:ext>
            </a:extLst>
          </p:cNvPr>
          <p:cNvSpPr/>
          <p:nvPr userDrawn="1"/>
        </p:nvSpPr>
        <p:spPr>
          <a:xfrm flipH="1">
            <a:off x="1190302" y="361221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5" name="Content placeholder 47" descr="Click icon to add picture">
            <a:extLst>
              <a:ext uri="{FF2B5EF4-FFF2-40B4-BE49-F238E27FC236}">
                <a16:creationId xmlns:a16="http://schemas.microsoft.com/office/drawing/2014/main" id="{E7C6BEEA-1766-44A1-A28D-2E817DBF2267}"/>
              </a:ext>
            </a:extLst>
          </p:cNvPr>
          <p:cNvSpPr>
            <a:spLocks noGrp="1"/>
          </p:cNvSpPr>
          <p:nvPr>
            <p:ph type="body" sz="quarter" idx="27" hasCustomPrompt="1"/>
          </p:nvPr>
        </p:nvSpPr>
        <p:spPr>
          <a:xfrm>
            <a:off x="1507136" y="3865003"/>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86" name="Content placeholder 47">
            <a:extLst>
              <a:ext uri="{FF2B5EF4-FFF2-40B4-BE49-F238E27FC236}">
                <a16:creationId xmlns:a16="http://schemas.microsoft.com/office/drawing/2014/main" id="{597D4D7A-8D7E-492C-8795-D491CF53B5FA}"/>
              </a:ext>
            </a:extLst>
          </p:cNvPr>
          <p:cNvSpPr>
            <a:spLocks noGrp="1"/>
          </p:cNvSpPr>
          <p:nvPr>
            <p:ph type="body" sz="quarter" idx="28" hasCustomPrompt="1"/>
          </p:nvPr>
        </p:nvSpPr>
        <p:spPr>
          <a:xfrm>
            <a:off x="1507136" y="4447079"/>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87" name="Content placeholder 47" descr="Click icon to add picture">
            <a:extLst>
              <a:ext uri="{FF2B5EF4-FFF2-40B4-BE49-F238E27FC236}">
                <a16:creationId xmlns:a16="http://schemas.microsoft.com/office/drawing/2014/main" id="{A7396594-2DE7-4DB9-B6B4-92F63F06EFCF}"/>
              </a:ext>
            </a:extLst>
          </p:cNvPr>
          <p:cNvSpPr>
            <a:spLocks noGrp="1"/>
          </p:cNvSpPr>
          <p:nvPr>
            <p:ph type="body" sz="quarter" idx="38" hasCustomPrompt="1"/>
          </p:nvPr>
        </p:nvSpPr>
        <p:spPr>
          <a:xfrm>
            <a:off x="3889942" y="2355643"/>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88" name="Content placeholder 47">
            <a:extLst>
              <a:ext uri="{FF2B5EF4-FFF2-40B4-BE49-F238E27FC236}">
                <a16:creationId xmlns:a16="http://schemas.microsoft.com/office/drawing/2014/main" id="{CC680CF7-ED60-4FFF-B04E-B24ECDDD3512}"/>
              </a:ext>
            </a:extLst>
          </p:cNvPr>
          <p:cNvSpPr>
            <a:spLocks noGrp="1"/>
          </p:cNvSpPr>
          <p:nvPr>
            <p:ph type="body" sz="quarter" idx="39" hasCustomPrompt="1"/>
          </p:nvPr>
        </p:nvSpPr>
        <p:spPr>
          <a:xfrm>
            <a:off x="3889942" y="2937719"/>
            <a:ext cx="1877575" cy="506399"/>
          </a:xfrm>
          <a:prstGeom prst="rect">
            <a:avLst/>
          </a:prstGeom>
        </p:spPr>
        <p:txBody>
          <a:bodyPr>
            <a:noAutofit/>
          </a:bodyPr>
          <a:lstStyle>
            <a:lvl1pPr marL="0" indent="0" algn="ctr">
              <a:lnSpc>
                <a:spcPct val="90000"/>
              </a:lnSpc>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89" name="Content placeholder 47" descr="Click icon to add picture">
            <a:extLst>
              <a:ext uri="{FF2B5EF4-FFF2-40B4-BE49-F238E27FC236}">
                <a16:creationId xmlns:a16="http://schemas.microsoft.com/office/drawing/2014/main" id="{042E6E66-3835-45DF-80D9-C4AFDF3401FF}"/>
              </a:ext>
            </a:extLst>
          </p:cNvPr>
          <p:cNvSpPr>
            <a:spLocks noGrp="1"/>
          </p:cNvSpPr>
          <p:nvPr>
            <p:ph type="body" sz="quarter" idx="40" hasCustomPrompt="1"/>
          </p:nvPr>
        </p:nvSpPr>
        <p:spPr>
          <a:xfrm>
            <a:off x="5107230" y="4469081"/>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0" name="Content placeholder 47">
            <a:extLst>
              <a:ext uri="{FF2B5EF4-FFF2-40B4-BE49-F238E27FC236}">
                <a16:creationId xmlns:a16="http://schemas.microsoft.com/office/drawing/2014/main" id="{A6E85C70-1784-4A0C-8897-EDE98D39BC01}"/>
              </a:ext>
            </a:extLst>
          </p:cNvPr>
          <p:cNvSpPr>
            <a:spLocks noGrp="1"/>
          </p:cNvSpPr>
          <p:nvPr>
            <p:ph type="body" sz="quarter" idx="41" hasCustomPrompt="1"/>
          </p:nvPr>
        </p:nvSpPr>
        <p:spPr>
          <a:xfrm>
            <a:off x="5107230" y="5051157"/>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91" name="Content placeholder 47" descr="Click icon to add picture">
            <a:extLst>
              <a:ext uri="{FF2B5EF4-FFF2-40B4-BE49-F238E27FC236}">
                <a16:creationId xmlns:a16="http://schemas.microsoft.com/office/drawing/2014/main" id="{4CD55BC2-05D0-49CB-B0A5-C96ACB411B57}"/>
              </a:ext>
            </a:extLst>
          </p:cNvPr>
          <p:cNvSpPr>
            <a:spLocks noGrp="1"/>
          </p:cNvSpPr>
          <p:nvPr>
            <p:ph type="body" sz="quarter" idx="42" hasCustomPrompt="1"/>
          </p:nvPr>
        </p:nvSpPr>
        <p:spPr>
          <a:xfrm>
            <a:off x="7501941" y="4469081"/>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2" name="Content placeholder 47">
            <a:extLst>
              <a:ext uri="{FF2B5EF4-FFF2-40B4-BE49-F238E27FC236}">
                <a16:creationId xmlns:a16="http://schemas.microsoft.com/office/drawing/2014/main" id="{49DB7120-2F2C-4F89-AA8C-ABC4F3FF25F3}"/>
              </a:ext>
            </a:extLst>
          </p:cNvPr>
          <p:cNvSpPr>
            <a:spLocks noGrp="1"/>
          </p:cNvSpPr>
          <p:nvPr>
            <p:ph type="body" sz="quarter" idx="43" hasCustomPrompt="1"/>
          </p:nvPr>
        </p:nvSpPr>
        <p:spPr>
          <a:xfrm>
            <a:off x="7501941" y="5051157"/>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93" name="Content placeholder 47" descr="Click icon to add picture">
            <a:extLst>
              <a:ext uri="{FF2B5EF4-FFF2-40B4-BE49-F238E27FC236}">
                <a16:creationId xmlns:a16="http://schemas.microsoft.com/office/drawing/2014/main" id="{AEB1F7BA-7D83-4C23-A72B-82DF9377E9C3}"/>
              </a:ext>
            </a:extLst>
          </p:cNvPr>
          <p:cNvSpPr>
            <a:spLocks noGrp="1"/>
          </p:cNvSpPr>
          <p:nvPr>
            <p:ph type="body" sz="quarter" idx="44" hasCustomPrompt="1"/>
          </p:nvPr>
        </p:nvSpPr>
        <p:spPr>
          <a:xfrm>
            <a:off x="8734718" y="2355643"/>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4" name="Content placeholder 47">
            <a:extLst>
              <a:ext uri="{FF2B5EF4-FFF2-40B4-BE49-F238E27FC236}">
                <a16:creationId xmlns:a16="http://schemas.microsoft.com/office/drawing/2014/main" id="{7C32F3EB-1AC3-40E9-B66D-ADB19CC74F0F}"/>
              </a:ext>
            </a:extLst>
          </p:cNvPr>
          <p:cNvSpPr>
            <a:spLocks noGrp="1"/>
          </p:cNvSpPr>
          <p:nvPr>
            <p:ph type="body" sz="quarter" idx="45" hasCustomPrompt="1"/>
          </p:nvPr>
        </p:nvSpPr>
        <p:spPr>
          <a:xfrm>
            <a:off x="8734718" y="2937719"/>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2" name="Title 1">
            <a:extLst>
              <a:ext uri="{FF2B5EF4-FFF2-40B4-BE49-F238E27FC236}">
                <a16:creationId xmlns:a16="http://schemas.microsoft.com/office/drawing/2014/main" id="{667E7569-B8BF-39D0-D742-EF98B83E4E1D}"/>
              </a:ext>
            </a:extLst>
          </p:cNvPr>
          <p:cNvSpPr>
            <a:spLocks noGrp="1"/>
          </p:cNvSpPr>
          <p:nvPr>
            <p:ph type="title"/>
          </p:nvPr>
        </p:nvSpPr>
        <p:spPr>
          <a:xfrm>
            <a:off x="578914" y="726705"/>
            <a:ext cx="10515600" cy="1205058"/>
          </a:xfrm>
        </p:spPr>
        <p:txBody>
          <a:bodyPr anchor="t">
            <a:noAutofit/>
          </a:bodyPr>
          <a:lstStyle>
            <a:lvl1pPr algn="l">
              <a:defRPr>
                <a:solidFill>
                  <a:schemeClr val="accent6"/>
                </a:solidFill>
              </a:defRPr>
            </a:lvl1p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9FC159C7-D006-5B5F-1FEA-689C432B8C8C}"/>
              </a:ext>
            </a:extLst>
          </p:cNvPr>
          <p:cNvSpPr>
            <a:spLocks noGrp="1"/>
          </p:cNvSpPr>
          <p:nvPr>
            <p:ph type="ftr" sz="quarter" idx="46"/>
          </p:nvPr>
        </p:nvSpPr>
        <p:spPr/>
        <p:txBody>
          <a:bodyPr>
            <a:noAutofit/>
          </a:bodyPr>
          <a:lstStyle>
            <a:lvl1pPr>
              <a:defRPr>
                <a:solidFill>
                  <a:schemeClr val="accent6"/>
                </a:solidFill>
              </a:defRPr>
            </a:lvl1pPr>
          </a:lstStyle>
          <a:p>
            <a:r>
              <a:rPr lang="en-US"/>
              <a:t>Presentation title</a:t>
            </a:r>
            <a:endParaRPr lang="en-US" dirty="0"/>
          </a:p>
        </p:txBody>
      </p:sp>
      <p:sp>
        <p:nvSpPr>
          <p:cNvPr id="4" name="Slide Number Placeholder 3">
            <a:extLst>
              <a:ext uri="{FF2B5EF4-FFF2-40B4-BE49-F238E27FC236}">
                <a16:creationId xmlns:a16="http://schemas.microsoft.com/office/drawing/2014/main" id="{4F0EBABD-E264-2C96-1139-289A712F35B7}"/>
              </a:ext>
            </a:extLst>
          </p:cNvPr>
          <p:cNvSpPr>
            <a:spLocks noGrp="1"/>
          </p:cNvSpPr>
          <p:nvPr>
            <p:ph type="sldNum" sz="quarter" idx="47"/>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5908809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7" name="Freeform: Shape 19">
            <a:extLst>
              <a:ext uri="{FF2B5EF4-FFF2-40B4-BE49-F238E27FC236}">
                <a16:creationId xmlns:a16="http://schemas.microsoft.com/office/drawing/2014/main" id="{F38B75F8-75D4-4B41-B7C7-433032DD0A6F}"/>
              </a:ext>
            </a:extLst>
          </p:cNvPr>
          <p:cNvSpPr/>
          <p:nvPr userDrawn="1"/>
        </p:nvSpPr>
        <p:spPr>
          <a:xfrm flipH="1">
            <a:off x="769290" y="491100"/>
            <a:ext cx="1886361" cy="221318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8" name="Freeform: Shape 24">
            <a:extLst>
              <a:ext uri="{FF2B5EF4-FFF2-40B4-BE49-F238E27FC236}">
                <a16:creationId xmlns:a16="http://schemas.microsoft.com/office/drawing/2014/main" id="{671D1224-EDDC-4900-92DC-13608D44C524}"/>
              </a:ext>
            </a:extLst>
          </p:cNvPr>
          <p:cNvSpPr/>
          <p:nvPr userDrawn="1"/>
        </p:nvSpPr>
        <p:spPr>
          <a:xfrm flipH="1">
            <a:off x="783145" y="4057904"/>
            <a:ext cx="1886359" cy="221318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5" name="Freeform 14">
            <a:extLst>
              <a:ext uri="{FF2B5EF4-FFF2-40B4-BE49-F238E27FC236}">
                <a16:creationId xmlns:a16="http://schemas.microsoft.com/office/drawing/2014/main" id="{635A9E44-4E60-1AD1-0B85-72422683B48A}"/>
              </a:ext>
            </a:extLst>
          </p:cNvPr>
          <p:cNvSpPr/>
          <p:nvPr userDrawn="1"/>
        </p:nvSpPr>
        <p:spPr>
          <a:xfrm flipH="1">
            <a:off x="0" y="3709992"/>
            <a:ext cx="1157948" cy="1502830"/>
          </a:xfrm>
          <a:custGeom>
            <a:avLst/>
            <a:gdLst>
              <a:gd name="connsiteX0" fmla="*/ 638572 w 1157948"/>
              <a:gd name="connsiteY0" fmla="*/ 0 h 1502830"/>
              <a:gd name="connsiteX1" fmla="*/ 0 w 1157948"/>
              <a:gd name="connsiteY1" fmla="*/ 378385 h 1502830"/>
              <a:gd name="connsiteX2" fmla="*/ 0 w 1157948"/>
              <a:gd name="connsiteY2" fmla="*/ 1129800 h 1502830"/>
              <a:gd name="connsiteX3" fmla="*/ 640317 w 1157948"/>
              <a:gd name="connsiteY3" fmla="*/ 1502830 h 1502830"/>
              <a:gd name="connsiteX4" fmla="*/ 1157948 w 1157948"/>
              <a:gd name="connsiteY4" fmla="*/ 1200968 h 1502830"/>
              <a:gd name="connsiteX5" fmla="*/ 1157948 w 1157948"/>
              <a:gd name="connsiteY5" fmla="*/ 304639 h 1502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7948" h="1502830">
                <a:moveTo>
                  <a:pt x="638572" y="0"/>
                </a:moveTo>
                <a:lnTo>
                  <a:pt x="0" y="378385"/>
                </a:lnTo>
                <a:lnTo>
                  <a:pt x="0" y="1129800"/>
                </a:lnTo>
                <a:lnTo>
                  <a:pt x="640317" y="1502830"/>
                </a:lnTo>
                <a:lnTo>
                  <a:pt x="1157948" y="1200968"/>
                </a:lnTo>
                <a:lnTo>
                  <a:pt x="1157948" y="304639"/>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21" name="Subtitle 47" descr="Click icon to add picture">
            <a:extLst>
              <a:ext uri="{FF2B5EF4-FFF2-40B4-BE49-F238E27FC236}">
                <a16:creationId xmlns:a16="http://schemas.microsoft.com/office/drawing/2014/main" id="{0C7786BA-5E56-47AA-AE47-4EC07A0D4FA1}"/>
              </a:ext>
            </a:extLst>
          </p:cNvPr>
          <p:cNvSpPr>
            <a:spLocks noGrp="1"/>
          </p:cNvSpPr>
          <p:nvPr>
            <p:ph type="body" sz="quarter" idx="27" hasCustomPrompt="1"/>
          </p:nvPr>
        </p:nvSpPr>
        <p:spPr>
          <a:xfrm>
            <a:off x="4550705" y="3625598"/>
            <a:ext cx="2653545" cy="587964"/>
          </a:xfrm>
          <a:prstGeom prst="rect">
            <a:avLst/>
          </a:prstGeom>
        </p:spPr>
        <p:txBody>
          <a:bodyPr anchor="b">
            <a:noAutofit/>
          </a:bodyPr>
          <a:lstStyle>
            <a:lvl1pPr marL="0" indent="0" algn="l">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3" name="Content placeholder 47">
            <a:extLst>
              <a:ext uri="{FF2B5EF4-FFF2-40B4-BE49-F238E27FC236}">
                <a16:creationId xmlns:a16="http://schemas.microsoft.com/office/drawing/2014/main" id="{880214CF-87DD-476A-9B2E-A58DB313A61A}"/>
              </a:ext>
            </a:extLst>
          </p:cNvPr>
          <p:cNvSpPr>
            <a:spLocks noGrp="1"/>
          </p:cNvSpPr>
          <p:nvPr>
            <p:ph type="body" sz="quarter" idx="28" hasCustomPrompt="1"/>
          </p:nvPr>
        </p:nvSpPr>
        <p:spPr>
          <a:xfrm>
            <a:off x="4550705" y="4246516"/>
            <a:ext cx="2653545" cy="1727103"/>
          </a:xfrm>
          <a:prstGeom prst="rect">
            <a:avLst/>
          </a:prstGeom>
        </p:spPr>
        <p:txBody>
          <a:bodyPr>
            <a:noAutofit/>
          </a:bodyPr>
          <a:lstStyle>
            <a:lvl1pPr marL="0" indent="0" algn="l">
              <a:lnSpc>
                <a:spcPct val="100000"/>
              </a:lnSpc>
              <a:spcBef>
                <a:spcPts val="0"/>
              </a:spcBef>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7" name="Picture placeholder">
            <a:extLst>
              <a:ext uri="{FF2B5EF4-FFF2-40B4-BE49-F238E27FC236}">
                <a16:creationId xmlns:a16="http://schemas.microsoft.com/office/drawing/2014/main" id="{264CF63C-079E-41AA-AA9A-762A765E699F}"/>
              </a:ext>
            </a:extLst>
          </p:cNvPr>
          <p:cNvSpPr>
            <a:spLocks noGrp="1"/>
          </p:cNvSpPr>
          <p:nvPr>
            <p:ph type="pic" sz="quarter" idx="51"/>
          </p:nvPr>
        </p:nvSpPr>
        <p:spPr>
          <a:xfrm>
            <a:off x="1788170" y="2296125"/>
            <a:ext cx="1886360" cy="2144668"/>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17" name="Title 1">
            <a:extLst>
              <a:ext uri="{FF2B5EF4-FFF2-40B4-BE49-F238E27FC236}">
                <a16:creationId xmlns:a16="http://schemas.microsoft.com/office/drawing/2014/main" id="{D041C638-CBB8-1159-9AF8-B5D14CC7BE0F}"/>
              </a:ext>
            </a:extLst>
          </p:cNvPr>
          <p:cNvSpPr>
            <a:spLocks noGrp="1"/>
          </p:cNvSpPr>
          <p:nvPr>
            <p:ph type="title"/>
          </p:nvPr>
        </p:nvSpPr>
        <p:spPr>
          <a:xfrm>
            <a:off x="4550704" y="1690878"/>
            <a:ext cx="6599429" cy="1325563"/>
          </a:xfrm>
        </p:spPr>
        <p:txBody>
          <a:bodyPr anchor="b">
            <a:noAutofit/>
          </a:bodyPr>
          <a:lstStyle>
            <a:lvl1pPr>
              <a:defRPr>
                <a:solidFill>
                  <a:schemeClr val="accent6"/>
                </a:solidFill>
              </a:defRPr>
            </a:lvl1pPr>
          </a:lstStyle>
          <a:p>
            <a:r>
              <a:rPr lang="en-US"/>
              <a:t>Click to edit Master title style</a:t>
            </a:r>
            <a:endParaRPr lang="en-US" dirty="0"/>
          </a:p>
        </p:txBody>
      </p:sp>
      <p:sp>
        <p:nvSpPr>
          <p:cNvPr id="18" name="Subtitle 47" descr="Click icon to add picture">
            <a:extLst>
              <a:ext uri="{FF2B5EF4-FFF2-40B4-BE49-F238E27FC236}">
                <a16:creationId xmlns:a16="http://schemas.microsoft.com/office/drawing/2014/main" id="{3C2C4001-E56F-4174-01AA-4630360BFF48}"/>
              </a:ext>
            </a:extLst>
          </p:cNvPr>
          <p:cNvSpPr>
            <a:spLocks noGrp="1"/>
          </p:cNvSpPr>
          <p:nvPr>
            <p:ph type="body" sz="quarter" idx="52" hasCustomPrompt="1"/>
          </p:nvPr>
        </p:nvSpPr>
        <p:spPr>
          <a:xfrm>
            <a:off x="7811506" y="3625598"/>
            <a:ext cx="2653545" cy="587964"/>
          </a:xfrm>
          <a:prstGeom prst="rect">
            <a:avLst/>
          </a:prstGeom>
        </p:spPr>
        <p:txBody>
          <a:bodyPr anchor="b">
            <a:noAutofit/>
          </a:bodyPr>
          <a:lstStyle>
            <a:lvl1pPr marL="0" indent="0" algn="l">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02DFC856-C546-62E9-220F-7A668D349056}"/>
              </a:ext>
            </a:extLst>
          </p:cNvPr>
          <p:cNvSpPr>
            <a:spLocks noGrp="1"/>
          </p:cNvSpPr>
          <p:nvPr>
            <p:ph type="body" sz="quarter" idx="53" hasCustomPrompt="1"/>
          </p:nvPr>
        </p:nvSpPr>
        <p:spPr>
          <a:xfrm>
            <a:off x="7811506" y="4246516"/>
            <a:ext cx="2653545" cy="1727103"/>
          </a:xfrm>
          <a:prstGeom prst="rect">
            <a:avLst/>
          </a:prstGeom>
        </p:spPr>
        <p:txBody>
          <a:bodyPr>
            <a:noAutofit/>
          </a:bodyPr>
          <a:lstStyle>
            <a:lvl1pPr marL="0" indent="0" algn="l">
              <a:lnSpc>
                <a:spcPct val="100000"/>
              </a:lnSpc>
              <a:spcBef>
                <a:spcPts val="0"/>
              </a:spcBef>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 name="Slide Number Placeholder 5">
            <a:extLst>
              <a:ext uri="{FF2B5EF4-FFF2-40B4-BE49-F238E27FC236}">
                <a16:creationId xmlns:a16="http://schemas.microsoft.com/office/drawing/2014/main" id="{F507335A-F59E-2A6C-D2D6-F10391DA8D69}"/>
              </a:ext>
            </a:extLst>
          </p:cNvPr>
          <p:cNvSpPr>
            <a:spLocks noGrp="1"/>
          </p:cNvSpPr>
          <p:nvPr>
            <p:ph type="sldNum" sz="quarter" idx="55"/>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6136463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15" name="Freeform 14">
            <a:extLst>
              <a:ext uri="{FF2B5EF4-FFF2-40B4-BE49-F238E27FC236}">
                <a16:creationId xmlns:a16="http://schemas.microsoft.com/office/drawing/2014/main" id="{F946AB17-3782-8412-C51A-DE10A0637453}"/>
              </a:ext>
            </a:extLst>
          </p:cNvPr>
          <p:cNvSpPr/>
          <p:nvPr userDrawn="1"/>
        </p:nvSpPr>
        <p:spPr>
          <a:xfrm>
            <a:off x="0" y="2860787"/>
            <a:ext cx="2361029" cy="3676532"/>
          </a:xfrm>
          <a:custGeom>
            <a:avLst/>
            <a:gdLst>
              <a:gd name="connsiteX0" fmla="*/ 773997 w 2361029"/>
              <a:gd name="connsiteY0" fmla="*/ 0 h 3676532"/>
              <a:gd name="connsiteX1" fmla="*/ 2361029 w 2361029"/>
              <a:gd name="connsiteY1" fmla="*/ 925683 h 3676532"/>
              <a:gd name="connsiteX2" fmla="*/ 2361029 w 2361029"/>
              <a:gd name="connsiteY2" fmla="*/ 2763949 h 3676532"/>
              <a:gd name="connsiteX3" fmla="*/ 769661 w 2361029"/>
              <a:gd name="connsiteY3" fmla="*/ 3676532 h 3676532"/>
              <a:gd name="connsiteX4" fmla="*/ 0 w 2361029"/>
              <a:gd name="connsiteY4" fmla="*/ 3234717 h 3676532"/>
              <a:gd name="connsiteX5" fmla="*/ 0 w 2361029"/>
              <a:gd name="connsiteY5" fmla="*/ 446885 h 3676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61029" h="3676532">
                <a:moveTo>
                  <a:pt x="773997" y="0"/>
                </a:moveTo>
                <a:lnTo>
                  <a:pt x="2361029" y="925683"/>
                </a:lnTo>
                <a:lnTo>
                  <a:pt x="2361029" y="2763949"/>
                </a:lnTo>
                <a:lnTo>
                  <a:pt x="769661" y="3676532"/>
                </a:lnTo>
                <a:lnTo>
                  <a:pt x="0" y="3234717"/>
                </a:lnTo>
                <a:lnTo>
                  <a:pt x="0" y="446885"/>
                </a:ln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6" name="Freeform 15">
            <a:extLst>
              <a:ext uri="{FF2B5EF4-FFF2-40B4-BE49-F238E27FC236}">
                <a16:creationId xmlns:a16="http://schemas.microsoft.com/office/drawing/2014/main" id="{2BA5A58B-9440-7DAB-E7D7-3143B049FBAC}"/>
              </a:ext>
            </a:extLst>
          </p:cNvPr>
          <p:cNvSpPr/>
          <p:nvPr userDrawn="1"/>
        </p:nvSpPr>
        <p:spPr>
          <a:xfrm flipH="1">
            <a:off x="1014233" y="5253270"/>
            <a:ext cx="1710765" cy="1593273"/>
          </a:xfrm>
          <a:custGeom>
            <a:avLst/>
            <a:gdLst>
              <a:gd name="connsiteX0" fmla="*/ 852873 w 1710765"/>
              <a:gd name="connsiteY0" fmla="*/ 0 h 1593273"/>
              <a:gd name="connsiteX1" fmla="*/ 0 w 1710765"/>
              <a:gd name="connsiteY1" fmla="*/ 494134 h 1593273"/>
              <a:gd name="connsiteX2" fmla="*/ 0 w 1710765"/>
              <a:gd name="connsiteY2" fmla="*/ 1475410 h 1593273"/>
              <a:gd name="connsiteX3" fmla="*/ 206916 w 1710765"/>
              <a:gd name="connsiteY3" fmla="*/ 1593273 h 1593273"/>
              <a:gd name="connsiteX4" fmla="*/ 1502835 w 1710765"/>
              <a:gd name="connsiteY4" fmla="*/ 1593273 h 1593273"/>
              <a:gd name="connsiteX5" fmla="*/ 1709418 w 1710765"/>
              <a:gd name="connsiteY5" fmla="*/ 1475480 h 1593273"/>
              <a:gd name="connsiteX6" fmla="*/ 1710407 w 1710765"/>
              <a:gd name="connsiteY6" fmla="*/ 491803 h 1593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0765" h="1593273">
                <a:moveTo>
                  <a:pt x="852873" y="0"/>
                </a:moveTo>
                <a:lnTo>
                  <a:pt x="0" y="494134"/>
                </a:lnTo>
                <a:lnTo>
                  <a:pt x="0" y="1475410"/>
                </a:lnTo>
                <a:lnTo>
                  <a:pt x="206916" y="1593273"/>
                </a:lnTo>
                <a:lnTo>
                  <a:pt x="1502835" y="1593273"/>
                </a:lnTo>
                <a:lnTo>
                  <a:pt x="1709418" y="1475480"/>
                </a:lnTo>
                <a:cubicBezTo>
                  <a:pt x="1707864" y="1146834"/>
                  <a:pt x="1711961" y="820449"/>
                  <a:pt x="1710407" y="491803"/>
                </a:cubicBez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22" name="Content Placeholder 47" descr="Click icon to add picture">
            <a:extLst>
              <a:ext uri="{FF2B5EF4-FFF2-40B4-BE49-F238E27FC236}">
                <a16:creationId xmlns:a16="http://schemas.microsoft.com/office/drawing/2014/main" id="{95ADF367-2619-4E00-AB82-8FFF41D0E5C2}"/>
              </a:ext>
            </a:extLst>
          </p:cNvPr>
          <p:cNvSpPr>
            <a:spLocks noGrp="1"/>
          </p:cNvSpPr>
          <p:nvPr>
            <p:ph type="body" sz="quarter" idx="27" hasCustomPrompt="1"/>
          </p:nvPr>
        </p:nvSpPr>
        <p:spPr>
          <a:xfrm>
            <a:off x="5271609" y="1025236"/>
            <a:ext cx="5162709" cy="420683"/>
          </a:xfrm>
          <a:prstGeom prst="rect">
            <a:avLst/>
          </a:prstGeom>
        </p:spPr>
        <p:txBody>
          <a:bodyPr anchor="b">
            <a:noAutofit/>
          </a:bodyPr>
          <a:lstStyle>
            <a:lvl1pPr marL="0" indent="0" algn="l">
              <a:lnSpc>
                <a:spcPct val="100000"/>
              </a:lnSpc>
              <a:buNone/>
              <a:defRPr sz="1800" b="1"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3" name="Content Placeholder 47">
            <a:extLst>
              <a:ext uri="{FF2B5EF4-FFF2-40B4-BE49-F238E27FC236}">
                <a16:creationId xmlns:a16="http://schemas.microsoft.com/office/drawing/2014/main" id="{8CEB04CE-793E-47B4-8D80-9B82864F2CDF}"/>
              </a:ext>
            </a:extLst>
          </p:cNvPr>
          <p:cNvSpPr>
            <a:spLocks noGrp="1"/>
          </p:cNvSpPr>
          <p:nvPr>
            <p:ph type="body" sz="quarter" idx="28" hasCustomPrompt="1"/>
          </p:nvPr>
        </p:nvSpPr>
        <p:spPr>
          <a:xfrm>
            <a:off x="5271608" y="1469069"/>
            <a:ext cx="5162709" cy="1506166"/>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4" name="Content Placeholder 47" descr="Click icon to add picture">
            <a:extLst>
              <a:ext uri="{FF2B5EF4-FFF2-40B4-BE49-F238E27FC236}">
                <a16:creationId xmlns:a16="http://schemas.microsoft.com/office/drawing/2014/main" id="{067BF8FD-2643-4122-BE3E-63F413244ECB}"/>
              </a:ext>
            </a:extLst>
          </p:cNvPr>
          <p:cNvSpPr>
            <a:spLocks noGrp="1"/>
          </p:cNvSpPr>
          <p:nvPr>
            <p:ph type="body" sz="quarter" idx="29" hasCustomPrompt="1"/>
          </p:nvPr>
        </p:nvSpPr>
        <p:spPr>
          <a:xfrm>
            <a:off x="5271609" y="2984685"/>
            <a:ext cx="5162709" cy="420683"/>
          </a:xfrm>
          <a:prstGeom prst="rect">
            <a:avLst/>
          </a:prstGeom>
        </p:spPr>
        <p:txBody>
          <a:bodyPr anchor="b">
            <a:noAutofit/>
          </a:bodyPr>
          <a:lstStyle>
            <a:lvl1pPr marL="0" indent="0" algn="l">
              <a:lnSpc>
                <a:spcPct val="100000"/>
              </a:lnSpc>
              <a:buNone/>
              <a:defRPr sz="1800" b="1"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6" name="Content Placeholder 47" descr="Click icon to add picture">
            <a:extLst>
              <a:ext uri="{FF2B5EF4-FFF2-40B4-BE49-F238E27FC236}">
                <a16:creationId xmlns:a16="http://schemas.microsoft.com/office/drawing/2014/main" id="{02260D10-FEA1-48A7-B544-FAEEAECF5DE2}"/>
              </a:ext>
            </a:extLst>
          </p:cNvPr>
          <p:cNvSpPr>
            <a:spLocks noGrp="1"/>
          </p:cNvSpPr>
          <p:nvPr>
            <p:ph type="body" sz="quarter" idx="31" hasCustomPrompt="1"/>
          </p:nvPr>
        </p:nvSpPr>
        <p:spPr>
          <a:xfrm>
            <a:off x="5271607" y="4597473"/>
            <a:ext cx="5162709" cy="421399"/>
          </a:xfrm>
          <a:prstGeom prst="rect">
            <a:avLst/>
          </a:prstGeom>
        </p:spPr>
        <p:txBody>
          <a:bodyPr anchor="b">
            <a:noAutofit/>
          </a:bodyPr>
          <a:lstStyle>
            <a:lvl1pPr marL="0" indent="0" algn="l">
              <a:lnSpc>
                <a:spcPct val="100000"/>
              </a:lnSpc>
              <a:buNone/>
              <a:defRPr sz="1800" b="1"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64584B30-8BCF-4D75-8A6C-FD82347CC7B6}"/>
              </a:ext>
            </a:extLst>
          </p:cNvPr>
          <p:cNvSpPr>
            <a:spLocks noGrp="1"/>
          </p:cNvSpPr>
          <p:nvPr>
            <p:ph type="body" sz="quarter" idx="34" hasCustomPrompt="1"/>
          </p:nvPr>
        </p:nvSpPr>
        <p:spPr>
          <a:xfrm>
            <a:off x="5271608" y="3419684"/>
            <a:ext cx="5162709" cy="1177789"/>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8" name="Content Placeholder 47">
            <a:extLst>
              <a:ext uri="{FF2B5EF4-FFF2-40B4-BE49-F238E27FC236}">
                <a16:creationId xmlns:a16="http://schemas.microsoft.com/office/drawing/2014/main" id="{A4A25056-27FA-4039-ACFA-6624F778712A}"/>
              </a:ext>
            </a:extLst>
          </p:cNvPr>
          <p:cNvSpPr>
            <a:spLocks noGrp="1"/>
          </p:cNvSpPr>
          <p:nvPr>
            <p:ph type="body" sz="quarter" idx="35" hasCustomPrompt="1"/>
          </p:nvPr>
        </p:nvSpPr>
        <p:spPr>
          <a:xfrm>
            <a:off x="5271608" y="5041922"/>
            <a:ext cx="5162709" cy="1635938"/>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7" name="Freeform: Shape 24">
            <a:extLst>
              <a:ext uri="{FF2B5EF4-FFF2-40B4-BE49-F238E27FC236}">
                <a16:creationId xmlns:a16="http://schemas.microsoft.com/office/drawing/2014/main" id="{A23F9759-CF52-CE45-5E22-9678534685A7}"/>
              </a:ext>
            </a:extLst>
          </p:cNvPr>
          <p:cNvSpPr/>
          <p:nvPr userDrawn="1"/>
        </p:nvSpPr>
        <p:spPr>
          <a:xfrm flipH="1">
            <a:off x="2631891" y="4699053"/>
            <a:ext cx="668814" cy="784693"/>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6" name="Title 5">
            <a:extLst>
              <a:ext uri="{FF2B5EF4-FFF2-40B4-BE49-F238E27FC236}">
                <a16:creationId xmlns:a16="http://schemas.microsoft.com/office/drawing/2014/main" id="{5D84FCC1-368D-680C-31AA-597C3AAF4232}"/>
              </a:ext>
            </a:extLst>
          </p:cNvPr>
          <p:cNvSpPr>
            <a:spLocks noGrp="1"/>
          </p:cNvSpPr>
          <p:nvPr>
            <p:ph type="title"/>
          </p:nvPr>
        </p:nvSpPr>
        <p:spPr>
          <a:xfrm>
            <a:off x="502665" y="707105"/>
            <a:ext cx="3994173" cy="2277580"/>
          </a:xfrm>
        </p:spPr>
        <p:txBody>
          <a:bodyPr anchor="t">
            <a:noAutofit/>
          </a:bodyPr>
          <a:lstStyle>
            <a:lvl1pPr>
              <a:defRPr>
                <a:solidFill>
                  <a:schemeClr val="accent6"/>
                </a:solidFill>
              </a:defRPr>
            </a:lvl1pPr>
          </a:lstStyle>
          <a:p>
            <a:r>
              <a:rPr lang="en-US"/>
              <a:t>Click to edit Master title style</a:t>
            </a:r>
            <a:endParaRPr lang="en-US" dirty="0"/>
          </a:p>
        </p:txBody>
      </p:sp>
      <p:sp>
        <p:nvSpPr>
          <p:cNvPr id="18" name="Picture Placeholder 2">
            <a:extLst>
              <a:ext uri="{FF2B5EF4-FFF2-40B4-BE49-F238E27FC236}">
                <a16:creationId xmlns:a16="http://schemas.microsoft.com/office/drawing/2014/main" id="{E53E8C9F-CD73-30CD-1F24-20F2E6149D58}"/>
              </a:ext>
            </a:extLst>
          </p:cNvPr>
          <p:cNvSpPr>
            <a:spLocks noGrp="1"/>
          </p:cNvSpPr>
          <p:nvPr>
            <p:ph type="pic" sz="quarter" idx="36"/>
          </p:nvPr>
        </p:nvSpPr>
        <p:spPr>
          <a:xfrm>
            <a:off x="4734172" y="1141669"/>
            <a:ext cx="507778"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solidFill>
                  <a:schemeClr val="accent6"/>
                </a:solidFill>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19" name="Picture Placeholder 2">
            <a:extLst>
              <a:ext uri="{FF2B5EF4-FFF2-40B4-BE49-F238E27FC236}">
                <a16:creationId xmlns:a16="http://schemas.microsoft.com/office/drawing/2014/main" id="{CE61E189-349E-0076-EA43-7BCB6E24CE86}"/>
              </a:ext>
            </a:extLst>
          </p:cNvPr>
          <p:cNvSpPr>
            <a:spLocks noGrp="1"/>
          </p:cNvSpPr>
          <p:nvPr>
            <p:ph type="pic" sz="quarter" idx="37"/>
          </p:nvPr>
        </p:nvSpPr>
        <p:spPr>
          <a:xfrm>
            <a:off x="4724705" y="3105650"/>
            <a:ext cx="536270"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solidFill>
                  <a:schemeClr val="accent6"/>
                </a:solidFill>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21" name="Picture Placeholder 2">
            <a:extLst>
              <a:ext uri="{FF2B5EF4-FFF2-40B4-BE49-F238E27FC236}">
                <a16:creationId xmlns:a16="http://schemas.microsoft.com/office/drawing/2014/main" id="{68B04572-5D47-C3DF-CDEA-15EC646EA8FE}"/>
              </a:ext>
            </a:extLst>
          </p:cNvPr>
          <p:cNvSpPr>
            <a:spLocks noGrp="1"/>
          </p:cNvSpPr>
          <p:nvPr>
            <p:ph type="pic" sz="quarter" idx="38"/>
          </p:nvPr>
        </p:nvSpPr>
        <p:spPr>
          <a:xfrm>
            <a:off x="4714069" y="4716041"/>
            <a:ext cx="536270"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solidFill>
                  <a:schemeClr val="accent6"/>
                </a:solidFill>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5" name="Slide Number Placeholder 4">
            <a:extLst>
              <a:ext uri="{FF2B5EF4-FFF2-40B4-BE49-F238E27FC236}">
                <a16:creationId xmlns:a16="http://schemas.microsoft.com/office/drawing/2014/main" id="{2446A453-65E1-B688-A3F9-EA0AA347DDEA}"/>
              </a:ext>
            </a:extLst>
          </p:cNvPr>
          <p:cNvSpPr>
            <a:spLocks noGrp="1"/>
          </p:cNvSpPr>
          <p:nvPr>
            <p:ph type="sldNum" sz="quarter" idx="40"/>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6621137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4_自定义版式">
    <p:spTree>
      <p:nvGrpSpPr>
        <p:cNvPr id="1" name=""/>
        <p:cNvGrpSpPr/>
        <p:nvPr/>
      </p:nvGrpSpPr>
      <p:grpSpPr>
        <a:xfrm>
          <a:off x="0" y="0"/>
          <a:ext cx="0" cy="0"/>
          <a:chOff x="0" y="0"/>
          <a:chExt cx="0" cy="0"/>
        </a:xfrm>
      </p:grpSpPr>
      <p:sp>
        <p:nvSpPr>
          <p:cNvPr id="8" name="Content Placeholder 47">
            <a:extLst>
              <a:ext uri="{FF2B5EF4-FFF2-40B4-BE49-F238E27FC236}">
                <a16:creationId xmlns:a16="http://schemas.microsoft.com/office/drawing/2014/main" id="{3EDD8D3E-653B-4A9E-9868-3B013A65FE9F}"/>
              </a:ext>
            </a:extLst>
          </p:cNvPr>
          <p:cNvSpPr>
            <a:spLocks noGrp="1"/>
          </p:cNvSpPr>
          <p:nvPr>
            <p:ph type="pic" sz="quarter" idx="48"/>
          </p:nvPr>
        </p:nvSpPr>
        <p:spPr>
          <a:xfrm>
            <a:off x="7493157" y="529148"/>
            <a:ext cx="4248873" cy="473113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ln w="19050">
            <a:noFill/>
          </a:ln>
        </p:spPr>
        <p:txBody>
          <a:bodyPr anchor="ctr">
            <a:noAutofit/>
          </a:bodyPr>
          <a:lstStyle>
            <a:lvl1pPr marL="0" indent="0" algn="ctr">
              <a:buNone/>
              <a:defRPr>
                <a:solidFill>
                  <a:schemeClr val="accent6"/>
                </a:solidFill>
              </a:defRPr>
            </a:lvl1pPr>
          </a:lstStyle>
          <a:p>
            <a:r>
              <a:rPr lang="en-US" altLang="zh-CN"/>
              <a:t>Click icon to add picture</a:t>
            </a:r>
            <a:endParaRPr lang="zh-CN" altLang="en-US"/>
          </a:p>
        </p:txBody>
      </p:sp>
      <p:sp>
        <p:nvSpPr>
          <p:cNvPr id="18" name="Content Placeholder 47">
            <a:extLst>
              <a:ext uri="{FF2B5EF4-FFF2-40B4-BE49-F238E27FC236}">
                <a16:creationId xmlns:a16="http://schemas.microsoft.com/office/drawing/2014/main" id="{DD4E6A9F-7400-917B-6A6B-6BAB445E85FA}"/>
              </a:ext>
            </a:extLst>
          </p:cNvPr>
          <p:cNvSpPr>
            <a:spLocks noGrp="1"/>
          </p:cNvSpPr>
          <p:nvPr>
            <p:ph type="body" sz="quarter" idx="28" hasCustomPrompt="1"/>
          </p:nvPr>
        </p:nvSpPr>
        <p:spPr>
          <a:xfrm>
            <a:off x="517427" y="3253120"/>
            <a:ext cx="4959822" cy="2007158"/>
          </a:xfrm>
          <a:prstGeom prst="rect">
            <a:avLst/>
          </a:prstGeom>
        </p:spPr>
        <p:txBody>
          <a:bodyPr>
            <a:noAutofit/>
          </a:bodyPr>
          <a:lstStyle>
            <a:lvl1pPr marL="0" indent="0">
              <a:lnSpc>
                <a:spcPct val="100000"/>
              </a:lnSpc>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19" name="Freeform: Shape 25">
            <a:extLst>
              <a:ext uri="{FF2B5EF4-FFF2-40B4-BE49-F238E27FC236}">
                <a16:creationId xmlns:a16="http://schemas.microsoft.com/office/drawing/2014/main" id="{D7BBD3E8-D5DD-C21F-3792-4880373CCDCC}"/>
              </a:ext>
            </a:extLst>
          </p:cNvPr>
          <p:cNvSpPr/>
          <p:nvPr userDrawn="1"/>
        </p:nvSpPr>
        <p:spPr>
          <a:xfrm flipH="1">
            <a:off x="7400972" y="4508725"/>
            <a:ext cx="1347680" cy="158117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20" name="Freeform: Shape 11">
            <a:extLst>
              <a:ext uri="{FF2B5EF4-FFF2-40B4-BE49-F238E27FC236}">
                <a16:creationId xmlns:a16="http://schemas.microsoft.com/office/drawing/2014/main" id="{FC461D80-0CAC-62E5-726A-63B48BEF3F25}"/>
              </a:ext>
            </a:extLst>
          </p:cNvPr>
          <p:cNvSpPr/>
          <p:nvPr userDrawn="1"/>
        </p:nvSpPr>
        <p:spPr>
          <a:xfrm>
            <a:off x="6521016" y="4772906"/>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3" name="Title 2">
            <a:extLst>
              <a:ext uri="{FF2B5EF4-FFF2-40B4-BE49-F238E27FC236}">
                <a16:creationId xmlns:a16="http://schemas.microsoft.com/office/drawing/2014/main" id="{D4944167-AFE9-AE61-AF44-B9AEE24D17D8}"/>
              </a:ext>
            </a:extLst>
          </p:cNvPr>
          <p:cNvSpPr>
            <a:spLocks noGrp="1"/>
          </p:cNvSpPr>
          <p:nvPr>
            <p:ph type="title"/>
          </p:nvPr>
        </p:nvSpPr>
        <p:spPr>
          <a:xfrm>
            <a:off x="517427" y="2497488"/>
            <a:ext cx="9823998" cy="1325563"/>
          </a:xfrm>
        </p:spPr>
        <p:txBody>
          <a:bodyPr anchor="t">
            <a:noAutofit/>
          </a:bodyPr>
          <a:lstStyle>
            <a:lvl1pPr>
              <a:defRPr>
                <a:solidFill>
                  <a:schemeClr val="accent6"/>
                </a:solidFill>
              </a:defRPr>
            </a:lvl1p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47268D53-92DA-7335-4DAB-83485CAF3FE9}"/>
              </a:ext>
            </a:extLst>
          </p:cNvPr>
          <p:cNvSpPr>
            <a:spLocks noGrp="1"/>
          </p:cNvSpPr>
          <p:nvPr>
            <p:ph type="ftr" sz="quarter" idx="49"/>
          </p:nvPr>
        </p:nvSpPr>
        <p:spPr/>
        <p:txBody>
          <a:bodyPr>
            <a:noAutofit/>
          </a:bodyPr>
          <a:lstStyle>
            <a:lvl1pPr>
              <a:defRPr>
                <a:solidFill>
                  <a:schemeClr val="accent6"/>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9F9FCB16-3643-AB04-D20E-A14FFE07F67C}"/>
              </a:ext>
            </a:extLst>
          </p:cNvPr>
          <p:cNvSpPr>
            <a:spLocks noGrp="1"/>
          </p:cNvSpPr>
          <p:nvPr>
            <p:ph type="sldNum" sz="quarter" idx="50"/>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2132766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47" name="Freeform 46">
            <a:extLst>
              <a:ext uri="{FF2B5EF4-FFF2-40B4-BE49-F238E27FC236}">
                <a16:creationId xmlns:a16="http://schemas.microsoft.com/office/drawing/2014/main" id="{39B50CEE-D9F9-B5CD-C274-BEAA5EAB37E3}"/>
              </a:ext>
            </a:extLst>
          </p:cNvPr>
          <p:cNvSpPr/>
          <p:nvPr userDrawn="1"/>
        </p:nvSpPr>
        <p:spPr>
          <a:xfrm>
            <a:off x="410352" y="12435"/>
            <a:ext cx="1455521" cy="1019127"/>
          </a:xfrm>
          <a:custGeom>
            <a:avLst/>
            <a:gdLst>
              <a:gd name="connsiteX0" fmla="*/ 219223 w 1455521"/>
              <a:gd name="connsiteY0" fmla="*/ 0 h 1019127"/>
              <a:gd name="connsiteX1" fmla="*/ 1236298 w 1455521"/>
              <a:gd name="connsiteY1" fmla="*/ 0 h 1019127"/>
              <a:gd name="connsiteX2" fmla="*/ 1455521 w 1455521"/>
              <a:gd name="connsiteY2" fmla="*/ 385779 h 1019127"/>
              <a:gd name="connsiteX3" fmla="*/ 1095615 w 1455521"/>
              <a:gd name="connsiteY3" fmla="*/ 1019127 h 1019127"/>
              <a:gd name="connsiteX4" fmla="*/ 359906 w 1455521"/>
              <a:gd name="connsiteY4" fmla="*/ 1019127 h 1019127"/>
              <a:gd name="connsiteX5" fmla="*/ 0 w 1455521"/>
              <a:gd name="connsiteY5" fmla="*/ 385779 h 1019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1019127">
                <a:moveTo>
                  <a:pt x="219223" y="0"/>
                </a:moveTo>
                <a:lnTo>
                  <a:pt x="1236298" y="0"/>
                </a:lnTo>
                <a:lnTo>
                  <a:pt x="1455521" y="385779"/>
                </a:lnTo>
                <a:lnTo>
                  <a:pt x="1095615" y="1019127"/>
                </a:lnTo>
                <a:lnTo>
                  <a:pt x="359906" y="1019127"/>
                </a:lnTo>
                <a:lnTo>
                  <a:pt x="0" y="385779"/>
                </a:lnTo>
                <a:close/>
              </a:path>
            </a:pathLst>
          </a:custGeom>
          <a:solidFill>
            <a:schemeClr val="accent6">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9" name="Hexagon 15">
            <a:extLst>
              <a:ext uri="{FF2B5EF4-FFF2-40B4-BE49-F238E27FC236}">
                <a16:creationId xmlns:a16="http://schemas.microsoft.com/office/drawing/2014/main" id="{93831F6E-A0DA-46E5-AF13-ED5D9ABF108D}"/>
              </a:ext>
            </a:extLst>
          </p:cNvPr>
          <p:cNvSpPr/>
          <p:nvPr userDrawn="1"/>
        </p:nvSpPr>
        <p:spPr>
          <a:xfrm>
            <a:off x="1579486" y="450004"/>
            <a:ext cx="1455521" cy="1266696"/>
          </a:xfrm>
          <a:prstGeom prst="hexagon">
            <a:avLst>
              <a:gd name="adj" fmla="val 28413"/>
              <a:gd name="vf" fmla="val 11547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0" name="Hexagon 17">
            <a:extLst>
              <a:ext uri="{FF2B5EF4-FFF2-40B4-BE49-F238E27FC236}">
                <a16:creationId xmlns:a16="http://schemas.microsoft.com/office/drawing/2014/main" id="{18B06ECC-5FA7-4ACA-86BF-694240D0C05B}"/>
              </a:ext>
            </a:extLst>
          </p:cNvPr>
          <p:cNvSpPr/>
          <p:nvPr userDrawn="1"/>
        </p:nvSpPr>
        <p:spPr>
          <a:xfrm>
            <a:off x="412218" y="1136470"/>
            <a:ext cx="1455521" cy="1266696"/>
          </a:xfrm>
          <a:prstGeom prst="hexagon">
            <a:avLst>
              <a:gd name="adj" fmla="val 28413"/>
              <a:gd name="vf" fmla="val 11547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1" name="Hexagon 19">
            <a:extLst>
              <a:ext uri="{FF2B5EF4-FFF2-40B4-BE49-F238E27FC236}">
                <a16:creationId xmlns:a16="http://schemas.microsoft.com/office/drawing/2014/main" id="{089AA305-8FFC-46A5-B806-D5D78320D0CD}"/>
              </a:ext>
            </a:extLst>
          </p:cNvPr>
          <p:cNvSpPr/>
          <p:nvPr userDrawn="1"/>
        </p:nvSpPr>
        <p:spPr>
          <a:xfrm>
            <a:off x="1580070" y="1812437"/>
            <a:ext cx="1455521" cy="1266696"/>
          </a:xfrm>
          <a:prstGeom prst="hexagon">
            <a:avLst>
              <a:gd name="adj" fmla="val 28413"/>
              <a:gd name="vf" fmla="val 11547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2" name="Hexagon 21">
            <a:extLst>
              <a:ext uri="{FF2B5EF4-FFF2-40B4-BE49-F238E27FC236}">
                <a16:creationId xmlns:a16="http://schemas.microsoft.com/office/drawing/2014/main" id="{DB2D65ED-32BC-44B2-92F3-E16717051CA1}"/>
              </a:ext>
            </a:extLst>
          </p:cNvPr>
          <p:cNvSpPr/>
          <p:nvPr userDrawn="1"/>
        </p:nvSpPr>
        <p:spPr>
          <a:xfrm>
            <a:off x="3953772" y="4582171"/>
            <a:ext cx="1455521" cy="1266696"/>
          </a:xfrm>
          <a:prstGeom prst="hexagon">
            <a:avLst>
              <a:gd name="adj" fmla="val 28413"/>
              <a:gd name="vf" fmla="val 11547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44" name="Freeform 43">
            <a:extLst>
              <a:ext uri="{FF2B5EF4-FFF2-40B4-BE49-F238E27FC236}">
                <a16:creationId xmlns:a16="http://schemas.microsoft.com/office/drawing/2014/main" id="{6100186E-95B0-AB29-6F1D-DBFBAA566DB2}"/>
              </a:ext>
            </a:extLst>
          </p:cNvPr>
          <p:cNvSpPr/>
          <p:nvPr userDrawn="1"/>
        </p:nvSpPr>
        <p:spPr>
          <a:xfrm>
            <a:off x="3955762" y="5952136"/>
            <a:ext cx="1455521" cy="932559"/>
          </a:xfrm>
          <a:custGeom>
            <a:avLst/>
            <a:gdLst>
              <a:gd name="connsiteX0" fmla="*/ 359906 w 1455521"/>
              <a:gd name="connsiteY0" fmla="*/ 0 h 932559"/>
              <a:gd name="connsiteX1" fmla="*/ 1095615 w 1455521"/>
              <a:gd name="connsiteY1" fmla="*/ 0 h 932559"/>
              <a:gd name="connsiteX2" fmla="*/ 1455521 w 1455521"/>
              <a:gd name="connsiteY2" fmla="*/ 633348 h 932559"/>
              <a:gd name="connsiteX3" fmla="*/ 1285492 w 1455521"/>
              <a:gd name="connsiteY3" fmla="*/ 932559 h 932559"/>
              <a:gd name="connsiteX4" fmla="*/ 170030 w 1455521"/>
              <a:gd name="connsiteY4" fmla="*/ 932559 h 932559"/>
              <a:gd name="connsiteX5" fmla="*/ 0 w 1455521"/>
              <a:gd name="connsiteY5" fmla="*/ 633348 h 932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932559">
                <a:moveTo>
                  <a:pt x="359906" y="0"/>
                </a:moveTo>
                <a:lnTo>
                  <a:pt x="1095615" y="0"/>
                </a:lnTo>
                <a:lnTo>
                  <a:pt x="1455521" y="633348"/>
                </a:lnTo>
                <a:lnTo>
                  <a:pt x="1285492" y="932559"/>
                </a:lnTo>
                <a:lnTo>
                  <a:pt x="170030" y="932559"/>
                </a:lnTo>
                <a:lnTo>
                  <a:pt x="0" y="633348"/>
                </a:lnTo>
                <a:close/>
              </a:path>
            </a:pathLst>
          </a:cu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4" name="Hexagon 27">
            <a:extLst>
              <a:ext uri="{FF2B5EF4-FFF2-40B4-BE49-F238E27FC236}">
                <a16:creationId xmlns:a16="http://schemas.microsoft.com/office/drawing/2014/main" id="{5275D449-7441-440B-8584-96D25256F24D}"/>
              </a:ext>
            </a:extLst>
          </p:cNvPr>
          <p:cNvSpPr/>
          <p:nvPr userDrawn="1"/>
        </p:nvSpPr>
        <p:spPr>
          <a:xfrm>
            <a:off x="2783996" y="5245443"/>
            <a:ext cx="1455521" cy="1266696"/>
          </a:xfrm>
          <a:prstGeom prst="hexagon">
            <a:avLst>
              <a:gd name="adj" fmla="val 28413"/>
              <a:gd name="vf" fmla="val 11547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5" name="Hexagon 28">
            <a:extLst>
              <a:ext uri="{FF2B5EF4-FFF2-40B4-BE49-F238E27FC236}">
                <a16:creationId xmlns:a16="http://schemas.microsoft.com/office/drawing/2014/main" id="{94CFCD79-F5CD-4175-96DE-1AC2E1999DB6}"/>
              </a:ext>
            </a:extLst>
          </p:cNvPr>
          <p:cNvSpPr/>
          <p:nvPr userDrawn="1"/>
        </p:nvSpPr>
        <p:spPr>
          <a:xfrm>
            <a:off x="2767144" y="3880620"/>
            <a:ext cx="1455521" cy="1266696"/>
          </a:xfrm>
          <a:prstGeom prst="hexagon">
            <a:avLst>
              <a:gd name="adj" fmla="val 28413"/>
              <a:gd name="vf" fmla="val 115470"/>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43" name="Freeform 42">
            <a:extLst>
              <a:ext uri="{FF2B5EF4-FFF2-40B4-BE49-F238E27FC236}">
                <a16:creationId xmlns:a16="http://schemas.microsoft.com/office/drawing/2014/main" id="{C8667104-E096-23C3-4C2C-5277C2AF5C57}"/>
              </a:ext>
            </a:extLst>
          </p:cNvPr>
          <p:cNvSpPr/>
          <p:nvPr userDrawn="1"/>
        </p:nvSpPr>
        <p:spPr>
          <a:xfrm>
            <a:off x="3702" y="448131"/>
            <a:ext cx="678871" cy="1266696"/>
          </a:xfrm>
          <a:custGeom>
            <a:avLst/>
            <a:gdLst>
              <a:gd name="connsiteX0" fmla="*/ 0 w 678871"/>
              <a:gd name="connsiteY0" fmla="*/ 0 h 1266696"/>
              <a:gd name="connsiteX1" fmla="*/ 318965 w 678871"/>
              <a:gd name="connsiteY1" fmla="*/ 0 h 1266696"/>
              <a:gd name="connsiteX2" fmla="*/ 678871 w 678871"/>
              <a:gd name="connsiteY2" fmla="*/ 633348 h 1266696"/>
              <a:gd name="connsiteX3" fmla="*/ 318965 w 678871"/>
              <a:gd name="connsiteY3" fmla="*/ 1266696 h 1266696"/>
              <a:gd name="connsiteX4" fmla="*/ 0 w 678871"/>
              <a:gd name="connsiteY4" fmla="*/ 1266696 h 1266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8871" h="1266696">
                <a:moveTo>
                  <a:pt x="0" y="0"/>
                </a:moveTo>
                <a:lnTo>
                  <a:pt x="318965" y="0"/>
                </a:lnTo>
                <a:lnTo>
                  <a:pt x="678871" y="633348"/>
                </a:lnTo>
                <a:lnTo>
                  <a:pt x="318965" y="1266696"/>
                </a:lnTo>
                <a:lnTo>
                  <a:pt x="0" y="1266696"/>
                </a:ln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8" name="Hexagon 31">
            <a:extLst>
              <a:ext uri="{FF2B5EF4-FFF2-40B4-BE49-F238E27FC236}">
                <a16:creationId xmlns:a16="http://schemas.microsoft.com/office/drawing/2014/main" id="{61BB4AB0-7C5C-4697-A25B-0AFD8754AB52}"/>
              </a:ext>
            </a:extLst>
          </p:cNvPr>
          <p:cNvSpPr/>
          <p:nvPr userDrawn="1"/>
        </p:nvSpPr>
        <p:spPr>
          <a:xfrm>
            <a:off x="1580353" y="3182793"/>
            <a:ext cx="1455521" cy="1266696"/>
          </a:xfrm>
          <a:prstGeom prst="hexagon">
            <a:avLst>
              <a:gd name="adj" fmla="val 28413"/>
              <a:gd name="vf" fmla="val 115470"/>
            </a:avLst>
          </a:prstGeom>
          <a:noFill/>
          <a:ln w="190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46" name="Freeform 45">
            <a:extLst>
              <a:ext uri="{FF2B5EF4-FFF2-40B4-BE49-F238E27FC236}">
                <a16:creationId xmlns:a16="http://schemas.microsoft.com/office/drawing/2014/main" id="{2363FF00-E570-D743-258E-E9FEF4F02A08}"/>
              </a:ext>
            </a:extLst>
          </p:cNvPr>
          <p:cNvSpPr/>
          <p:nvPr userDrawn="1"/>
        </p:nvSpPr>
        <p:spPr>
          <a:xfrm>
            <a:off x="6334981" y="5962237"/>
            <a:ext cx="1455521" cy="901561"/>
          </a:xfrm>
          <a:custGeom>
            <a:avLst/>
            <a:gdLst>
              <a:gd name="connsiteX0" fmla="*/ 359906 w 1455521"/>
              <a:gd name="connsiteY0" fmla="*/ 0 h 901561"/>
              <a:gd name="connsiteX1" fmla="*/ 1095615 w 1455521"/>
              <a:gd name="connsiteY1" fmla="*/ 0 h 901561"/>
              <a:gd name="connsiteX2" fmla="*/ 1455521 w 1455521"/>
              <a:gd name="connsiteY2" fmla="*/ 633348 h 901561"/>
              <a:gd name="connsiteX3" fmla="*/ 1303107 w 1455521"/>
              <a:gd name="connsiteY3" fmla="*/ 901561 h 901561"/>
              <a:gd name="connsiteX4" fmla="*/ 152415 w 1455521"/>
              <a:gd name="connsiteY4" fmla="*/ 901561 h 901561"/>
              <a:gd name="connsiteX5" fmla="*/ 0 w 1455521"/>
              <a:gd name="connsiteY5" fmla="*/ 633348 h 901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901561">
                <a:moveTo>
                  <a:pt x="359906" y="0"/>
                </a:moveTo>
                <a:lnTo>
                  <a:pt x="1095615" y="0"/>
                </a:lnTo>
                <a:lnTo>
                  <a:pt x="1455521" y="633348"/>
                </a:lnTo>
                <a:lnTo>
                  <a:pt x="1303107" y="901561"/>
                </a:lnTo>
                <a:lnTo>
                  <a:pt x="152415" y="901561"/>
                </a:lnTo>
                <a:lnTo>
                  <a:pt x="0" y="633348"/>
                </a:ln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28" name="Content Placeholder 47">
            <a:extLst>
              <a:ext uri="{FF2B5EF4-FFF2-40B4-BE49-F238E27FC236}">
                <a16:creationId xmlns:a16="http://schemas.microsoft.com/office/drawing/2014/main" id="{073CD90F-1E45-47EC-B558-D5F638F5FE6F}"/>
              </a:ext>
            </a:extLst>
          </p:cNvPr>
          <p:cNvSpPr>
            <a:spLocks noGrp="1"/>
          </p:cNvSpPr>
          <p:nvPr>
            <p:ph type="pic" sz="quarter" idx="48"/>
          </p:nvPr>
        </p:nvSpPr>
        <p:spPr>
          <a:xfrm>
            <a:off x="2754948" y="2502098"/>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29" name="Content Placeholder 47">
            <a:extLst>
              <a:ext uri="{FF2B5EF4-FFF2-40B4-BE49-F238E27FC236}">
                <a16:creationId xmlns:a16="http://schemas.microsoft.com/office/drawing/2014/main" id="{9A501203-35D0-41A5-A2A4-9F05FAB495C4}"/>
              </a:ext>
            </a:extLst>
          </p:cNvPr>
          <p:cNvSpPr>
            <a:spLocks noGrp="1"/>
          </p:cNvSpPr>
          <p:nvPr>
            <p:ph type="pic" sz="quarter" idx="49"/>
          </p:nvPr>
        </p:nvSpPr>
        <p:spPr>
          <a:xfrm>
            <a:off x="391110" y="2493385"/>
            <a:ext cx="1465840" cy="1289394"/>
          </a:xfrm>
          <a:prstGeom prst="hexagon">
            <a:avLst>
              <a:gd name="adj" fmla="val 28349"/>
              <a:gd name="vf" fmla="val 115470"/>
            </a:avLst>
          </a:prstGeom>
          <a:ln>
            <a:noFill/>
          </a:ln>
        </p:spPr>
        <p:txBody>
          <a:bodyP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30" name="Content Placeholder 47">
            <a:extLst>
              <a:ext uri="{FF2B5EF4-FFF2-40B4-BE49-F238E27FC236}">
                <a16:creationId xmlns:a16="http://schemas.microsoft.com/office/drawing/2014/main" id="{1FA62038-8BB7-45FD-896E-34738A5578BD}"/>
              </a:ext>
            </a:extLst>
          </p:cNvPr>
          <p:cNvSpPr>
            <a:spLocks noGrp="1"/>
          </p:cNvSpPr>
          <p:nvPr>
            <p:ph type="pic" sz="quarter" idx="50"/>
          </p:nvPr>
        </p:nvSpPr>
        <p:spPr>
          <a:xfrm>
            <a:off x="5151412" y="5238680"/>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31" name="Content Placeholder 47">
            <a:extLst>
              <a:ext uri="{FF2B5EF4-FFF2-40B4-BE49-F238E27FC236}">
                <a16:creationId xmlns:a16="http://schemas.microsoft.com/office/drawing/2014/main" id="{9A7E0EE6-5885-489B-81A9-65DBC0016938}"/>
              </a:ext>
            </a:extLst>
          </p:cNvPr>
          <p:cNvSpPr>
            <a:spLocks noGrp="1"/>
          </p:cNvSpPr>
          <p:nvPr>
            <p:ph type="pic" sz="quarter" idx="51"/>
          </p:nvPr>
        </p:nvSpPr>
        <p:spPr>
          <a:xfrm>
            <a:off x="3948599" y="3194928"/>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21" name="Content Placeholder 47" descr="Click icon to add picture">
            <a:extLst>
              <a:ext uri="{FF2B5EF4-FFF2-40B4-BE49-F238E27FC236}">
                <a16:creationId xmlns:a16="http://schemas.microsoft.com/office/drawing/2014/main" id="{B7E46D91-6194-E279-CAE3-425E21FD4A83}"/>
              </a:ext>
            </a:extLst>
          </p:cNvPr>
          <p:cNvSpPr>
            <a:spLocks noGrp="1"/>
          </p:cNvSpPr>
          <p:nvPr>
            <p:ph type="body" sz="quarter" idx="27" hasCustomPrompt="1"/>
          </p:nvPr>
        </p:nvSpPr>
        <p:spPr>
          <a:xfrm>
            <a:off x="6096000" y="3093990"/>
            <a:ext cx="3034145" cy="1879791"/>
          </a:xfrm>
          <a:prstGeom prst="rect">
            <a:avLst/>
          </a:prstGeom>
        </p:spPr>
        <p:txBody>
          <a:bodyPr anchor="t">
            <a:noAutofit/>
          </a:bodyPr>
          <a:lstStyle>
            <a:lvl1pPr marL="0" indent="0" algn="l">
              <a:lnSpc>
                <a:spcPct val="100000"/>
              </a:lnSpc>
              <a:buNone/>
              <a:defRPr sz="1800" b="0">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2" name="Title 1">
            <a:extLst>
              <a:ext uri="{FF2B5EF4-FFF2-40B4-BE49-F238E27FC236}">
                <a16:creationId xmlns:a16="http://schemas.microsoft.com/office/drawing/2014/main" id="{4722C9EB-D452-B3DF-5219-160F48DE789C}"/>
              </a:ext>
            </a:extLst>
          </p:cNvPr>
          <p:cNvSpPr>
            <a:spLocks noGrp="1"/>
          </p:cNvSpPr>
          <p:nvPr>
            <p:ph type="title"/>
          </p:nvPr>
        </p:nvSpPr>
        <p:spPr>
          <a:xfrm>
            <a:off x="6096000" y="1703538"/>
            <a:ext cx="5055698" cy="1325563"/>
          </a:xfrm>
        </p:spPr>
        <p:txBody>
          <a:bodyPr anchor="b">
            <a:noAutofit/>
          </a:bodyPr>
          <a:lstStyle>
            <a:lvl1pPr>
              <a:defRPr>
                <a:solidFill>
                  <a:schemeClr val="accent6"/>
                </a:solidFill>
              </a:defRPr>
            </a:lvl1pPr>
          </a:lstStyle>
          <a:p>
            <a:r>
              <a:rPr lang="en-US"/>
              <a:t>Click to edit Master title style</a:t>
            </a:r>
            <a:endParaRPr lang="en-US" dirty="0"/>
          </a:p>
        </p:txBody>
      </p:sp>
      <p:sp>
        <p:nvSpPr>
          <p:cNvPr id="40" name="Freeform 39">
            <a:extLst>
              <a:ext uri="{FF2B5EF4-FFF2-40B4-BE49-F238E27FC236}">
                <a16:creationId xmlns:a16="http://schemas.microsoft.com/office/drawing/2014/main" id="{E3C8467A-0A34-2A65-92FE-F12F6A3D84A6}"/>
              </a:ext>
            </a:extLst>
          </p:cNvPr>
          <p:cNvSpPr/>
          <p:nvPr userDrawn="1"/>
        </p:nvSpPr>
        <p:spPr>
          <a:xfrm>
            <a:off x="-6538" y="1815084"/>
            <a:ext cx="697438" cy="1266696"/>
          </a:xfrm>
          <a:custGeom>
            <a:avLst/>
            <a:gdLst>
              <a:gd name="connsiteX0" fmla="*/ 0 w 732607"/>
              <a:gd name="connsiteY0" fmla="*/ 0 h 1266696"/>
              <a:gd name="connsiteX1" fmla="*/ 372701 w 732607"/>
              <a:gd name="connsiteY1" fmla="*/ 0 h 1266696"/>
              <a:gd name="connsiteX2" fmla="*/ 732607 w 732607"/>
              <a:gd name="connsiteY2" fmla="*/ 633348 h 1266696"/>
              <a:gd name="connsiteX3" fmla="*/ 372701 w 732607"/>
              <a:gd name="connsiteY3" fmla="*/ 1266696 h 1266696"/>
              <a:gd name="connsiteX4" fmla="*/ 0 w 732607"/>
              <a:gd name="connsiteY4" fmla="*/ 1266696 h 1266696"/>
              <a:gd name="connsiteX0" fmla="*/ 43961 w 732607"/>
              <a:gd name="connsiteY0" fmla="*/ 8793 h 1266696"/>
              <a:gd name="connsiteX1" fmla="*/ 372701 w 732607"/>
              <a:gd name="connsiteY1" fmla="*/ 0 h 1266696"/>
              <a:gd name="connsiteX2" fmla="*/ 732607 w 732607"/>
              <a:gd name="connsiteY2" fmla="*/ 633348 h 1266696"/>
              <a:gd name="connsiteX3" fmla="*/ 372701 w 732607"/>
              <a:gd name="connsiteY3" fmla="*/ 1266696 h 1266696"/>
              <a:gd name="connsiteX4" fmla="*/ 0 w 732607"/>
              <a:gd name="connsiteY4" fmla="*/ 1266696 h 1266696"/>
              <a:gd name="connsiteX5" fmla="*/ 43961 w 732607"/>
              <a:gd name="connsiteY5" fmla="*/ 8793 h 1266696"/>
              <a:gd name="connsiteX0" fmla="*/ 8792 w 697438"/>
              <a:gd name="connsiteY0" fmla="*/ 8793 h 1266696"/>
              <a:gd name="connsiteX1" fmla="*/ 337532 w 697438"/>
              <a:gd name="connsiteY1" fmla="*/ 0 h 1266696"/>
              <a:gd name="connsiteX2" fmla="*/ 697438 w 697438"/>
              <a:gd name="connsiteY2" fmla="*/ 633348 h 1266696"/>
              <a:gd name="connsiteX3" fmla="*/ 337532 w 697438"/>
              <a:gd name="connsiteY3" fmla="*/ 1266696 h 1266696"/>
              <a:gd name="connsiteX4" fmla="*/ 0 w 697438"/>
              <a:gd name="connsiteY4" fmla="*/ 1266696 h 1266696"/>
              <a:gd name="connsiteX5" fmla="*/ 8792 w 697438"/>
              <a:gd name="connsiteY5" fmla="*/ 8793 h 1266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7438" h="1266696">
                <a:moveTo>
                  <a:pt x="8792" y="8793"/>
                </a:moveTo>
                <a:lnTo>
                  <a:pt x="337532" y="0"/>
                </a:lnTo>
                <a:lnTo>
                  <a:pt x="697438" y="633348"/>
                </a:lnTo>
                <a:lnTo>
                  <a:pt x="337532" y="1266696"/>
                </a:lnTo>
                <a:lnTo>
                  <a:pt x="0" y="1266696"/>
                </a:lnTo>
                <a:cubicBezTo>
                  <a:pt x="0" y="844464"/>
                  <a:pt x="8792" y="431025"/>
                  <a:pt x="8792" y="8793"/>
                </a:cubicBezTo>
                <a:close/>
              </a:path>
            </a:pathLst>
          </a:custGeom>
          <a:noFill/>
          <a:ln w="19050">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Tree>
    <p:extLst>
      <p:ext uri="{BB962C8B-B14F-4D97-AF65-F5344CB8AC3E}">
        <p14:creationId xmlns:p14="http://schemas.microsoft.com/office/powerpoint/2010/main" val="31473342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5518B595-5A04-0768-52B1-73F11E4754EA}"/>
              </a:ext>
            </a:extLst>
          </p:cNvPr>
          <p:cNvSpPr>
            <a:spLocks noGrp="1"/>
          </p:cNvSpPr>
          <p:nvPr>
            <p:ph type="title"/>
          </p:nvPr>
        </p:nvSpPr>
        <p:spPr>
          <a:xfrm>
            <a:off x="512572" y="3435545"/>
            <a:ext cx="4253399" cy="1740114"/>
          </a:xfrm>
        </p:spPr>
        <p:txBody>
          <a:bodyPr>
            <a:noAutofit/>
          </a:bodyPr>
          <a:lstStyle>
            <a:lvl1pPr>
              <a:defRPr>
                <a:solidFill>
                  <a:schemeClr val="accent6"/>
                </a:solidFill>
              </a:defRPr>
            </a:lvl1pPr>
          </a:lstStyle>
          <a:p>
            <a:r>
              <a:rPr lang="en-US"/>
              <a:t>Click to edit Master title style</a:t>
            </a:r>
            <a:endParaRPr lang="en-US" dirty="0"/>
          </a:p>
        </p:txBody>
      </p:sp>
      <p:sp>
        <p:nvSpPr>
          <p:cNvPr id="7" name="Freeform: Shape 4">
            <a:extLst>
              <a:ext uri="{FF2B5EF4-FFF2-40B4-BE49-F238E27FC236}">
                <a16:creationId xmlns:a16="http://schemas.microsoft.com/office/drawing/2014/main" id="{AE722AFD-22D7-4BD8-B055-3867C3800E16}"/>
              </a:ext>
            </a:extLst>
          </p:cNvPr>
          <p:cNvSpPr/>
          <p:nvPr userDrawn="1"/>
        </p:nvSpPr>
        <p:spPr>
          <a:xfrm>
            <a:off x="6282845" y="525294"/>
            <a:ext cx="1913128" cy="214008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3" name="Freeform: Shape 12">
            <a:extLst>
              <a:ext uri="{FF2B5EF4-FFF2-40B4-BE49-F238E27FC236}">
                <a16:creationId xmlns:a16="http://schemas.microsoft.com/office/drawing/2014/main" id="{5D0355E4-3980-42A9-9376-74163520D39D}"/>
              </a:ext>
            </a:extLst>
          </p:cNvPr>
          <p:cNvSpPr/>
          <p:nvPr userDrawn="1"/>
        </p:nvSpPr>
        <p:spPr>
          <a:xfrm>
            <a:off x="8375472" y="496110"/>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4" name="Freeform: Shape 13">
            <a:extLst>
              <a:ext uri="{FF2B5EF4-FFF2-40B4-BE49-F238E27FC236}">
                <a16:creationId xmlns:a16="http://schemas.microsoft.com/office/drawing/2014/main" id="{70174533-8C0E-4E82-A582-891A0555FA1F}"/>
              </a:ext>
            </a:extLst>
          </p:cNvPr>
          <p:cNvSpPr/>
          <p:nvPr userDrawn="1"/>
        </p:nvSpPr>
        <p:spPr>
          <a:xfrm>
            <a:off x="7328126" y="2310315"/>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5" name="Freeform: Shape 14">
            <a:extLst>
              <a:ext uri="{FF2B5EF4-FFF2-40B4-BE49-F238E27FC236}">
                <a16:creationId xmlns:a16="http://schemas.microsoft.com/office/drawing/2014/main" id="{071E3938-A754-4D49-B509-249EE9BD83AB}"/>
              </a:ext>
            </a:extLst>
          </p:cNvPr>
          <p:cNvSpPr/>
          <p:nvPr userDrawn="1"/>
        </p:nvSpPr>
        <p:spPr>
          <a:xfrm>
            <a:off x="8375472" y="4095335"/>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6" name="Freeform: Shape 15">
            <a:extLst>
              <a:ext uri="{FF2B5EF4-FFF2-40B4-BE49-F238E27FC236}">
                <a16:creationId xmlns:a16="http://schemas.microsoft.com/office/drawing/2014/main" id="{B9D430ED-A815-4274-966C-8192C4230569}"/>
              </a:ext>
            </a:extLst>
          </p:cNvPr>
          <p:cNvSpPr/>
          <p:nvPr userDrawn="1"/>
        </p:nvSpPr>
        <p:spPr>
          <a:xfrm>
            <a:off x="9403474" y="2310314"/>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24" name="Content placeholder 47" descr="Click icon to add picture">
            <a:extLst>
              <a:ext uri="{FF2B5EF4-FFF2-40B4-BE49-F238E27FC236}">
                <a16:creationId xmlns:a16="http://schemas.microsoft.com/office/drawing/2014/main" id="{5414CF94-2913-4AE7-AAC3-3D61FE742888}"/>
              </a:ext>
            </a:extLst>
          </p:cNvPr>
          <p:cNvSpPr>
            <a:spLocks noGrp="1"/>
          </p:cNvSpPr>
          <p:nvPr>
            <p:ph type="body" sz="quarter" idx="28" hasCustomPrompt="1"/>
          </p:nvPr>
        </p:nvSpPr>
        <p:spPr>
          <a:xfrm>
            <a:off x="6274027" y="1076241"/>
            <a:ext cx="1913128" cy="1054727"/>
          </a:xfrm>
          <a:prstGeom prst="rect">
            <a:avLst/>
          </a:prstGeom>
        </p:spPr>
        <p:txBody>
          <a:bodyPr anchor="ctr">
            <a:noAutofit/>
          </a:bodyPr>
          <a:lstStyle>
            <a:lvl1pPr marL="0" indent="0" algn="ctr">
              <a:lnSpc>
                <a:spcPct val="100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a:t>
            </a:r>
            <a:r>
              <a:rPr lang="zh-CN" altLang="en-US" dirty="0"/>
              <a:t> </a:t>
            </a:r>
            <a:r>
              <a:rPr lang="en-US" altLang="zh-CN" dirty="0"/>
              <a:t>Master title style </a:t>
            </a:r>
          </a:p>
        </p:txBody>
      </p:sp>
      <p:sp>
        <p:nvSpPr>
          <p:cNvPr id="26" name="Content placeholder 47" descr="Click icon to add picture">
            <a:extLst>
              <a:ext uri="{FF2B5EF4-FFF2-40B4-BE49-F238E27FC236}">
                <a16:creationId xmlns:a16="http://schemas.microsoft.com/office/drawing/2014/main" id="{3CE3485A-395E-4C5F-A00F-D230FF7CFB93}"/>
              </a:ext>
            </a:extLst>
          </p:cNvPr>
          <p:cNvSpPr>
            <a:spLocks noGrp="1"/>
          </p:cNvSpPr>
          <p:nvPr>
            <p:ph type="body" sz="quarter" idx="29" hasCustomPrompt="1"/>
          </p:nvPr>
        </p:nvSpPr>
        <p:spPr>
          <a:xfrm>
            <a:off x="8375472" y="1076241"/>
            <a:ext cx="1904890" cy="1054728"/>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a:t>
            </a:r>
            <a:r>
              <a:rPr lang="zh-CN" altLang="en-US" dirty="0"/>
              <a:t> </a:t>
            </a:r>
            <a:r>
              <a:rPr lang="en-US" altLang="zh-CN" dirty="0"/>
              <a:t>Master title style </a:t>
            </a:r>
          </a:p>
        </p:txBody>
      </p:sp>
      <p:sp>
        <p:nvSpPr>
          <p:cNvPr id="33" name="Content placeholder 47" descr="Click icon to add picture">
            <a:extLst>
              <a:ext uri="{FF2B5EF4-FFF2-40B4-BE49-F238E27FC236}">
                <a16:creationId xmlns:a16="http://schemas.microsoft.com/office/drawing/2014/main" id="{6A8DFBFF-5B07-49C6-ADB8-341FCD1E7531}"/>
              </a:ext>
            </a:extLst>
          </p:cNvPr>
          <p:cNvSpPr>
            <a:spLocks noGrp="1"/>
          </p:cNvSpPr>
          <p:nvPr>
            <p:ph type="body" sz="quarter" idx="30" hasCustomPrompt="1"/>
          </p:nvPr>
        </p:nvSpPr>
        <p:spPr>
          <a:xfrm>
            <a:off x="7321949" y="2844725"/>
            <a:ext cx="1914694" cy="1089194"/>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4" name="Content placeholder 47" descr="Click icon to add picture">
            <a:extLst>
              <a:ext uri="{FF2B5EF4-FFF2-40B4-BE49-F238E27FC236}">
                <a16:creationId xmlns:a16="http://schemas.microsoft.com/office/drawing/2014/main" id="{1AC7F192-CFC3-470A-9467-330212C6F52D}"/>
              </a:ext>
            </a:extLst>
          </p:cNvPr>
          <p:cNvSpPr>
            <a:spLocks noGrp="1"/>
          </p:cNvSpPr>
          <p:nvPr>
            <p:ph type="body" sz="quarter" idx="31" hasCustomPrompt="1"/>
          </p:nvPr>
        </p:nvSpPr>
        <p:spPr>
          <a:xfrm>
            <a:off x="9409651" y="2826795"/>
            <a:ext cx="1913128" cy="1107124"/>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5" name="Content placeholder 47" descr="Click icon to add picture">
            <a:extLst>
              <a:ext uri="{FF2B5EF4-FFF2-40B4-BE49-F238E27FC236}">
                <a16:creationId xmlns:a16="http://schemas.microsoft.com/office/drawing/2014/main" id="{A5D53FF3-B0CD-4D31-9128-2D2E0E89F09C}"/>
              </a:ext>
            </a:extLst>
          </p:cNvPr>
          <p:cNvSpPr>
            <a:spLocks noGrp="1"/>
          </p:cNvSpPr>
          <p:nvPr>
            <p:ph type="body" sz="quarter" idx="32" hasCustomPrompt="1"/>
          </p:nvPr>
        </p:nvSpPr>
        <p:spPr>
          <a:xfrm>
            <a:off x="8367234" y="4631270"/>
            <a:ext cx="1913128" cy="1075689"/>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6" name="Freeform: Shape 6">
            <a:extLst>
              <a:ext uri="{FF2B5EF4-FFF2-40B4-BE49-F238E27FC236}">
                <a16:creationId xmlns:a16="http://schemas.microsoft.com/office/drawing/2014/main" id="{4D27EAE5-5D14-4E2B-9A4E-E1CE7C26F40F}"/>
              </a:ext>
            </a:extLst>
          </p:cNvPr>
          <p:cNvSpPr/>
          <p:nvPr userDrawn="1"/>
        </p:nvSpPr>
        <p:spPr>
          <a:xfrm>
            <a:off x="630971" y="606175"/>
            <a:ext cx="1913128" cy="214008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9" name="Freeform 28">
            <a:extLst>
              <a:ext uri="{FF2B5EF4-FFF2-40B4-BE49-F238E27FC236}">
                <a16:creationId xmlns:a16="http://schemas.microsoft.com/office/drawing/2014/main" id="{0B88ADED-0863-78D3-7710-E131932E965F}"/>
              </a:ext>
            </a:extLst>
          </p:cNvPr>
          <p:cNvSpPr/>
          <p:nvPr userDrawn="1"/>
        </p:nvSpPr>
        <p:spPr>
          <a:xfrm>
            <a:off x="10460480" y="505838"/>
            <a:ext cx="1731521" cy="2159541"/>
          </a:xfrm>
          <a:custGeom>
            <a:avLst/>
            <a:gdLst>
              <a:gd name="connsiteX0" fmla="*/ 953758 w 1731521"/>
              <a:gd name="connsiteY0" fmla="*/ 0 h 2159541"/>
              <a:gd name="connsiteX1" fmla="*/ 1731521 w 1731521"/>
              <a:gd name="connsiteY1" fmla="*/ 438909 h 2159541"/>
              <a:gd name="connsiteX2" fmla="*/ 1731521 w 1731521"/>
              <a:gd name="connsiteY2" fmla="*/ 1724628 h 2159541"/>
              <a:gd name="connsiteX3" fmla="*/ 956364 w 1731521"/>
              <a:gd name="connsiteY3" fmla="*/ 2159541 h 2159541"/>
              <a:gd name="connsiteX4" fmla="*/ 0 w 1731521"/>
              <a:gd name="connsiteY4" fmla="*/ 1623503 h 2159541"/>
              <a:gd name="connsiteX5" fmla="*/ 0 w 1731521"/>
              <a:gd name="connsiteY5" fmla="*/ 543733 h 215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521" h="2159541">
                <a:moveTo>
                  <a:pt x="953758" y="0"/>
                </a:moveTo>
                <a:lnTo>
                  <a:pt x="1731521" y="438909"/>
                </a:lnTo>
                <a:lnTo>
                  <a:pt x="1731521" y="1724628"/>
                </a:lnTo>
                <a:lnTo>
                  <a:pt x="956364" y="2159541"/>
                </a:lnTo>
                <a:lnTo>
                  <a:pt x="0" y="1623503"/>
                </a:lnTo>
                <a:lnTo>
                  <a:pt x="0" y="543733"/>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Freeform 27">
            <a:extLst>
              <a:ext uri="{FF2B5EF4-FFF2-40B4-BE49-F238E27FC236}">
                <a16:creationId xmlns:a16="http://schemas.microsoft.com/office/drawing/2014/main" id="{32435EB1-8BEE-9EEE-D9E4-E53D56B7E09C}"/>
              </a:ext>
            </a:extLst>
          </p:cNvPr>
          <p:cNvSpPr/>
          <p:nvPr userDrawn="1"/>
        </p:nvSpPr>
        <p:spPr>
          <a:xfrm>
            <a:off x="11498097" y="2436654"/>
            <a:ext cx="698022" cy="1868948"/>
          </a:xfrm>
          <a:custGeom>
            <a:avLst/>
            <a:gdLst>
              <a:gd name="connsiteX0" fmla="*/ 698022 w 698022"/>
              <a:gd name="connsiteY0" fmla="*/ 0 h 1868948"/>
              <a:gd name="connsiteX1" fmla="*/ 698022 w 698022"/>
              <a:gd name="connsiteY1" fmla="*/ 1868948 h 1868948"/>
              <a:gd name="connsiteX2" fmla="*/ 0 w 698022"/>
              <a:gd name="connsiteY2" fmla="*/ 1477709 h 1868948"/>
              <a:gd name="connsiteX3" fmla="*/ 0 w 698022"/>
              <a:gd name="connsiteY3" fmla="*/ 397939 h 1868948"/>
            </a:gdLst>
            <a:ahLst/>
            <a:cxnLst>
              <a:cxn ang="0">
                <a:pos x="connsiteX0" y="connsiteY0"/>
              </a:cxn>
              <a:cxn ang="0">
                <a:pos x="connsiteX1" y="connsiteY1"/>
              </a:cxn>
              <a:cxn ang="0">
                <a:pos x="connsiteX2" y="connsiteY2"/>
              </a:cxn>
              <a:cxn ang="0">
                <a:pos x="connsiteX3" y="connsiteY3"/>
              </a:cxn>
            </a:cxnLst>
            <a:rect l="l" t="t" r="r" b="b"/>
            <a:pathLst>
              <a:path w="698022" h="1868948">
                <a:moveTo>
                  <a:pt x="698022" y="0"/>
                </a:moveTo>
                <a:lnTo>
                  <a:pt x="698022" y="1868948"/>
                </a:lnTo>
                <a:lnTo>
                  <a:pt x="0" y="1477709"/>
                </a:lnTo>
                <a:lnTo>
                  <a:pt x="0" y="397939"/>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0" name="Freeform 29">
            <a:extLst>
              <a:ext uri="{FF2B5EF4-FFF2-40B4-BE49-F238E27FC236}">
                <a16:creationId xmlns:a16="http://schemas.microsoft.com/office/drawing/2014/main" id="{2692688E-3654-181E-6244-F2CED7612746}"/>
              </a:ext>
            </a:extLst>
          </p:cNvPr>
          <p:cNvSpPr/>
          <p:nvPr userDrawn="1"/>
        </p:nvSpPr>
        <p:spPr>
          <a:xfrm>
            <a:off x="10460480" y="4114794"/>
            <a:ext cx="1731521" cy="2159541"/>
          </a:xfrm>
          <a:custGeom>
            <a:avLst/>
            <a:gdLst>
              <a:gd name="connsiteX0" fmla="*/ 953758 w 1731521"/>
              <a:gd name="connsiteY0" fmla="*/ 0 h 2159541"/>
              <a:gd name="connsiteX1" fmla="*/ 1731521 w 1731521"/>
              <a:gd name="connsiteY1" fmla="*/ 438909 h 2159541"/>
              <a:gd name="connsiteX2" fmla="*/ 1731521 w 1731521"/>
              <a:gd name="connsiteY2" fmla="*/ 1724629 h 2159541"/>
              <a:gd name="connsiteX3" fmla="*/ 956364 w 1731521"/>
              <a:gd name="connsiteY3" fmla="*/ 2159541 h 2159541"/>
              <a:gd name="connsiteX4" fmla="*/ 0 w 1731521"/>
              <a:gd name="connsiteY4" fmla="*/ 1623503 h 2159541"/>
              <a:gd name="connsiteX5" fmla="*/ 0 w 1731521"/>
              <a:gd name="connsiteY5" fmla="*/ 543733 h 215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521" h="2159541">
                <a:moveTo>
                  <a:pt x="953758" y="0"/>
                </a:moveTo>
                <a:lnTo>
                  <a:pt x="1731521" y="438909"/>
                </a:lnTo>
                <a:lnTo>
                  <a:pt x="1731521" y="1724629"/>
                </a:lnTo>
                <a:lnTo>
                  <a:pt x="956364" y="2159541"/>
                </a:lnTo>
                <a:lnTo>
                  <a:pt x="0" y="1623503"/>
                </a:lnTo>
                <a:lnTo>
                  <a:pt x="0" y="543733"/>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1" name="Freeform: Shape 10">
            <a:extLst>
              <a:ext uri="{FF2B5EF4-FFF2-40B4-BE49-F238E27FC236}">
                <a16:creationId xmlns:a16="http://schemas.microsoft.com/office/drawing/2014/main" id="{01796F5D-2CC8-44C2-B5B5-E61BEFFF5A72}"/>
              </a:ext>
            </a:extLst>
          </p:cNvPr>
          <p:cNvSpPr/>
          <p:nvPr userDrawn="1"/>
        </p:nvSpPr>
        <p:spPr>
          <a:xfrm>
            <a:off x="5252937" y="2290859"/>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2" name="Freeform: Shape 11">
            <a:extLst>
              <a:ext uri="{FF2B5EF4-FFF2-40B4-BE49-F238E27FC236}">
                <a16:creationId xmlns:a16="http://schemas.microsoft.com/office/drawing/2014/main" id="{73093633-6A91-42B5-961C-4B3A5DDF2146}"/>
              </a:ext>
            </a:extLst>
          </p:cNvPr>
          <p:cNvSpPr/>
          <p:nvPr userDrawn="1"/>
        </p:nvSpPr>
        <p:spPr>
          <a:xfrm>
            <a:off x="6310033" y="4056424"/>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Footer Placeholder 1">
            <a:extLst>
              <a:ext uri="{FF2B5EF4-FFF2-40B4-BE49-F238E27FC236}">
                <a16:creationId xmlns:a16="http://schemas.microsoft.com/office/drawing/2014/main" id="{D6B1A7E0-D0BF-7FCA-D296-94BFC0D611C5}"/>
              </a:ext>
            </a:extLst>
          </p:cNvPr>
          <p:cNvSpPr>
            <a:spLocks noGrp="1"/>
          </p:cNvSpPr>
          <p:nvPr>
            <p:ph type="ftr" sz="quarter" idx="33"/>
          </p:nvPr>
        </p:nvSpPr>
        <p:spPr>
          <a:xfrm>
            <a:off x="484632" y="6217920"/>
            <a:ext cx="4114800" cy="365125"/>
          </a:xfrm>
        </p:spPr>
        <p:txBody>
          <a:bodyPr/>
          <a:lstStyle>
            <a:lvl1pPr>
              <a:defRPr>
                <a:solidFill>
                  <a:schemeClr val="accent6"/>
                </a:solidFill>
              </a:defRPr>
            </a:lvl1pPr>
          </a:lstStyle>
          <a:p>
            <a:r>
              <a:rPr lang="en-US"/>
              <a:t>Presentation title</a:t>
            </a:r>
            <a:endParaRPr lang="en-US" dirty="0"/>
          </a:p>
        </p:txBody>
      </p:sp>
      <p:sp>
        <p:nvSpPr>
          <p:cNvPr id="3" name="Slide Number Placeholder 2">
            <a:extLst>
              <a:ext uri="{FF2B5EF4-FFF2-40B4-BE49-F238E27FC236}">
                <a16:creationId xmlns:a16="http://schemas.microsoft.com/office/drawing/2014/main" id="{FCAC10D1-DF42-8734-0793-84312B963E62}"/>
              </a:ext>
            </a:extLst>
          </p:cNvPr>
          <p:cNvSpPr>
            <a:spLocks noGrp="1"/>
          </p:cNvSpPr>
          <p:nvPr>
            <p:ph type="sldNum" sz="quarter" idx="34"/>
          </p:nvPr>
        </p:nvSpPr>
        <p:spPr>
          <a:xfrm>
            <a:off x="11194169" y="6217920"/>
            <a:ext cx="458592" cy="365125"/>
          </a:xfrm>
        </p:spPr>
        <p:txBody>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862097048"/>
      </p:ext>
    </p:extLst>
  </p:cSld>
  <p:clrMapOvr>
    <a:masterClrMapping/>
  </p:clrMapOvr>
  <p:extLst>
    <p:ext uri="{DCECCB84-F9BA-43D5-87BE-67443E8EF086}">
      <p15:sldGuideLst xmlns:p15="http://schemas.microsoft.com/office/powerpoint/2012/main">
        <p15:guide id="1" orient="horz" pos="528">
          <p15:clr>
            <a:srgbClr val="FBAE40"/>
          </p15:clr>
        </p15:guide>
        <p15:guide id="2" pos="504"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0C1D3CF-F6AF-93EB-C40E-C278E58442C0}"/>
              </a:ext>
            </a:extLst>
          </p:cNvPr>
          <p:cNvSpPr>
            <a:spLocks noGrp="1"/>
          </p:cNvSpPr>
          <p:nvPr>
            <p:ph type="title"/>
          </p:nvPr>
        </p:nvSpPr>
        <p:spPr>
          <a:xfrm>
            <a:off x="509574" y="2096892"/>
            <a:ext cx="5117162" cy="1325563"/>
          </a:xfrm>
        </p:spPr>
        <p:txBody>
          <a:bodyPr>
            <a:noAutofit/>
          </a:bodyPr>
          <a:lstStyle>
            <a:lvl1pPr>
              <a:defRPr>
                <a:solidFill>
                  <a:schemeClr val="accent6"/>
                </a:solidFill>
              </a:defRPr>
            </a:lvl1pPr>
          </a:lstStyle>
          <a:p>
            <a:r>
              <a:rPr lang="en-US"/>
              <a:t>Click to edit Master title style</a:t>
            </a:r>
            <a:endParaRPr lang="en-US" dirty="0"/>
          </a:p>
        </p:txBody>
      </p:sp>
      <p:sp>
        <p:nvSpPr>
          <p:cNvPr id="14" name="Content placeholder 47">
            <a:extLst>
              <a:ext uri="{FF2B5EF4-FFF2-40B4-BE49-F238E27FC236}">
                <a16:creationId xmlns:a16="http://schemas.microsoft.com/office/drawing/2014/main" id="{E61594E5-F661-407F-9B5E-62267D2E6AAD}"/>
              </a:ext>
            </a:extLst>
          </p:cNvPr>
          <p:cNvSpPr>
            <a:spLocks noGrp="1"/>
          </p:cNvSpPr>
          <p:nvPr>
            <p:ph type="body" sz="quarter" idx="28" hasCustomPrompt="1"/>
          </p:nvPr>
        </p:nvSpPr>
        <p:spPr>
          <a:xfrm>
            <a:off x="509574" y="3435546"/>
            <a:ext cx="4260180" cy="1294530"/>
          </a:xfrm>
          <a:prstGeom prst="rect">
            <a:avLst/>
          </a:prstGeom>
        </p:spPr>
        <p:txBody>
          <a:bodyPr>
            <a:noAutofit/>
          </a:bodyPr>
          <a:lstStyle>
            <a:lvl1pPr marL="0" indent="0">
              <a:lnSpc>
                <a:spcPct val="100000"/>
              </a:lnSpc>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1" name="Picture Placeholder 20">
            <a:extLst>
              <a:ext uri="{FF2B5EF4-FFF2-40B4-BE49-F238E27FC236}">
                <a16:creationId xmlns:a16="http://schemas.microsoft.com/office/drawing/2014/main" id="{988BDF24-3B67-5B77-0D48-319FA7FD0F65}"/>
              </a:ext>
            </a:extLst>
          </p:cNvPr>
          <p:cNvSpPr>
            <a:spLocks noGrp="1"/>
          </p:cNvSpPr>
          <p:nvPr>
            <p:ph type="pic" sz="quarter" idx="51"/>
          </p:nvPr>
        </p:nvSpPr>
        <p:spPr>
          <a:xfrm>
            <a:off x="5745001" y="0"/>
            <a:ext cx="6446999" cy="6858000"/>
          </a:xfrm>
          <a:custGeom>
            <a:avLst/>
            <a:gdLst>
              <a:gd name="connsiteX0" fmla="*/ 2550369 w 6483642"/>
              <a:gd name="connsiteY0" fmla="*/ 0 h 6858000"/>
              <a:gd name="connsiteX1" fmla="*/ 4338592 w 6483642"/>
              <a:gd name="connsiteY1" fmla="*/ 0 h 6858000"/>
              <a:gd name="connsiteX2" fmla="*/ 6483642 w 6483642"/>
              <a:gd name="connsiteY2" fmla="*/ 1338386 h 6858000"/>
              <a:gd name="connsiteX3" fmla="*/ 6483642 w 6483642"/>
              <a:gd name="connsiteY3" fmla="*/ 5624376 h 6858000"/>
              <a:gd name="connsiteX4" fmla="*/ 4378767 w 6483642"/>
              <a:gd name="connsiteY4" fmla="*/ 6858000 h 6858000"/>
              <a:gd name="connsiteX5" fmla="*/ 2590564 w 6483642"/>
              <a:gd name="connsiteY5" fmla="*/ 6858000 h 6858000"/>
              <a:gd name="connsiteX6" fmla="*/ 133 w 6483642"/>
              <a:gd name="connsiteY6" fmla="*/ 5332429 h 6858000"/>
              <a:gd name="connsiteX7" fmla="*/ 20164 w 6483642"/>
              <a:gd name="connsiteY7" fmla="*/ 1404433 h 6858000"/>
              <a:gd name="connsiteX0" fmla="*/ 2530205 w 6463478"/>
              <a:gd name="connsiteY0" fmla="*/ 0 h 6858000"/>
              <a:gd name="connsiteX1" fmla="*/ 4318428 w 6463478"/>
              <a:gd name="connsiteY1" fmla="*/ 0 h 6858000"/>
              <a:gd name="connsiteX2" fmla="*/ 6463478 w 6463478"/>
              <a:gd name="connsiteY2" fmla="*/ 1338386 h 6858000"/>
              <a:gd name="connsiteX3" fmla="*/ 6463478 w 6463478"/>
              <a:gd name="connsiteY3" fmla="*/ 5624376 h 6858000"/>
              <a:gd name="connsiteX4" fmla="*/ 4358603 w 6463478"/>
              <a:gd name="connsiteY4" fmla="*/ 6858000 h 6858000"/>
              <a:gd name="connsiteX5" fmla="*/ 2570400 w 6463478"/>
              <a:gd name="connsiteY5" fmla="*/ 6858000 h 6858000"/>
              <a:gd name="connsiteX6" fmla="*/ 17140 w 6463478"/>
              <a:gd name="connsiteY6" fmla="*/ 5339864 h 6858000"/>
              <a:gd name="connsiteX7" fmla="*/ 0 w 6463478"/>
              <a:gd name="connsiteY7" fmla="*/ 1404433 h 6858000"/>
              <a:gd name="connsiteX8" fmla="*/ 2530205 w 6463478"/>
              <a:gd name="connsiteY8" fmla="*/ 0 h 6858000"/>
              <a:gd name="connsiteX0" fmla="*/ 2513726 w 6446999"/>
              <a:gd name="connsiteY0" fmla="*/ 0 h 6858000"/>
              <a:gd name="connsiteX1" fmla="*/ 4301949 w 6446999"/>
              <a:gd name="connsiteY1" fmla="*/ 0 h 6858000"/>
              <a:gd name="connsiteX2" fmla="*/ 6446999 w 6446999"/>
              <a:gd name="connsiteY2" fmla="*/ 1338386 h 6858000"/>
              <a:gd name="connsiteX3" fmla="*/ 6446999 w 6446999"/>
              <a:gd name="connsiteY3" fmla="*/ 5624376 h 6858000"/>
              <a:gd name="connsiteX4" fmla="*/ 4342124 w 6446999"/>
              <a:gd name="connsiteY4" fmla="*/ 6858000 h 6858000"/>
              <a:gd name="connsiteX5" fmla="*/ 2553921 w 6446999"/>
              <a:gd name="connsiteY5" fmla="*/ 6858000 h 6858000"/>
              <a:gd name="connsiteX6" fmla="*/ 661 w 6446999"/>
              <a:gd name="connsiteY6" fmla="*/ 5339864 h 6858000"/>
              <a:gd name="connsiteX7" fmla="*/ 299 w 6446999"/>
              <a:gd name="connsiteY7" fmla="*/ 1396044 h 6858000"/>
              <a:gd name="connsiteX8" fmla="*/ 2513726 w 6446999"/>
              <a:gd name="connsiteY8"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46999" h="6858000">
                <a:moveTo>
                  <a:pt x="2513726" y="0"/>
                </a:moveTo>
                <a:lnTo>
                  <a:pt x="4301949" y="0"/>
                </a:lnTo>
                <a:lnTo>
                  <a:pt x="6446999" y="1338386"/>
                </a:lnTo>
                <a:lnTo>
                  <a:pt x="6446999" y="5624376"/>
                </a:lnTo>
                <a:lnTo>
                  <a:pt x="4342124" y="6858000"/>
                </a:lnTo>
                <a:lnTo>
                  <a:pt x="2553921" y="6858000"/>
                </a:lnTo>
                <a:lnTo>
                  <a:pt x="661" y="5339864"/>
                </a:lnTo>
                <a:cubicBezTo>
                  <a:pt x="-1473" y="4048155"/>
                  <a:pt x="2433" y="2687753"/>
                  <a:pt x="299" y="1396044"/>
                </a:cubicBezTo>
                <a:lnTo>
                  <a:pt x="2513726" y="0"/>
                </a:lnTo>
                <a:close/>
              </a:path>
            </a:pathLst>
          </a:custGeom>
          <a:noFill/>
        </p:spPr>
        <p:txBody>
          <a:bodyPr wrap="square"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dirty="0">
                <a:solidFill>
                  <a:schemeClr val="accent6"/>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5" name="Footer Placeholder 4">
            <a:extLst>
              <a:ext uri="{FF2B5EF4-FFF2-40B4-BE49-F238E27FC236}">
                <a16:creationId xmlns:a16="http://schemas.microsoft.com/office/drawing/2014/main" id="{41F6C45B-70BB-86F1-1866-F93BEC26ACF8}"/>
              </a:ext>
            </a:extLst>
          </p:cNvPr>
          <p:cNvSpPr>
            <a:spLocks noGrp="1"/>
          </p:cNvSpPr>
          <p:nvPr>
            <p:ph type="ftr" sz="quarter" idx="52"/>
          </p:nvPr>
        </p:nvSpPr>
        <p:spPr/>
        <p:txBody>
          <a:bodyPr>
            <a:noAutofit/>
          </a:bodyPr>
          <a:lstStyle>
            <a:lvl1pPr>
              <a:defRPr>
                <a:solidFill>
                  <a:schemeClr val="accent6"/>
                </a:solidFill>
              </a:defRPr>
            </a:lvl1pPr>
          </a:lstStyle>
          <a:p>
            <a:r>
              <a:rPr lang="en-US"/>
              <a:t>Presentation title</a:t>
            </a:r>
            <a:endParaRPr lang="en-US" dirty="0"/>
          </a:p>
        </p:txBody>
      </p:sp>
      <p:sp>
        <p:nvSpPr>
          <p:cNvPr id="7" name="Slide Number Placeholder 6">
            <a:extLst>
              <a:ext uri="{FF2B5EF4-FFF2-40B4-BE49-F238E27FC236}">
                <a16:creationId xmlns:a16="http://schemas.microsoft.com/office/drawing/2014/main" id="{0870044D-485D-043B-9D5B-C01AA8E06447}"/>
              </a:ext>
            </a:extLst>
          </p:cNvPr>
          <p:cNvSpPr>
            <a:spLocks noGrp="1"/>
          </p:cNvSpPr>
          <p:nvPr>
            <p:ph type="sldNum" sz="quarter" idx="53"/>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41612598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Title Placeholder 4">
            <a:extLst>
              <a:ext uri="{FF2B5EF4-FFF2-40B4-BE49-F238E27FC236}">
                <a16:creationId xmlns:a16="http://schemas.microsoft.com/office/drawing/2014/main" id="{F73BF8E3-2426-5D65-6582-D4B03C765A5D}"/>
              </a:ext>
            </a:extLst>
          </p:cNvPr>
          <p:cNvSpPr>
            <a:spLocks noGrp="1"/>
          </p:cNvSpPr>
          <p:nvPr>
            <p:ph type="title"/>
          </p:nvPr>
        </p:nvSpPr>
        <p:spPr>
          <a:xfrm>
            <a:off x="6710510" y="2016579"/>
            <a:ext cx="4441188" cy="2775857"/>
          </a:xfrm>
          <a:prstGeom prst="rect">
            <a:avLst/>
          </a:prstGeom>
        </p:spPr>
        <p:txBody>
          <a:bodyPr vert="horz" lIns="91440" tIns="45720" rIns="91440" bIns="45720" rtlCol="0" anchor="ctr">
            <a:noAutofit/>
          </a:bodyPr>
          <a:lstStyle>
            <a:lvl1pPr>
              <a:defRPr>
                <a:solidFill>
                  <a:schemeClr val="accent6"/>
                </a:solidFill>
              </a:defRPr>
            </a:lvl1pPr>
          </a:lstStyle>
          <a:p>
            <a:r>
              <a:rPr lang="en-US"/>
              <a:t>Click to edit Master title style</a:t>
            </a:r>
            <a:endParaRPr lang="en-US" dirty="0"/>
          </a:p>
        </p:txBody>
      </p:sp>
      <p:sp>
        <p:nvSpPr>
          <p:cNvPr id="18" name="Hexagon 17">
            <a:extLst>
              <a:ext uri="{FF2B5EF4-FFF2-40B4-BE49-F238E27FC236}">
                <a16:creationId xmlns:a16="http://schemas.microsoft.com/office/drawing/2014/main" id="{ADF8D8A3-175E-9A50-A98B-3766DAAB5EE2}"/>
              </a:ext>
            </a:extLst>
          </p:cNvPr>
          <p:cNvSpPr/>
          <p:nvPr userDrawn="1"/>
        </p:nvSpPr>
        <p:spPr>
          <a:xfrm rot="5400000">
            <a:off x="1308232" y="2004972"/>
            <a:ext cx="3593592" cy="2880360"/>
          </a:xfrm>
          <a:prstGeom prst="hexagon">
            <a:avLst>
              <a:gd name="adj" fmla="val 31211"/>
              <a:gd name="vf" fmla="val 11547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1" name="Text 47" descr="Click icon to add picture">
            <a:extLst>
              <a:ext uri="{FF2B5EF4-FFF2-40B4-BE49-F238E27FC236}">
                <a16:creationId xmlns:a16="http://schemas.microsoft.com/office/drawing/2014/main" id="{B264F104-ED4D-9A7F-E598-295893E05B7F}"/>
              </a:ext>
            </a:extLst>
          </p:cNvPr>
          <p:cNvSpPr>
            <a:spLocks noGrp="1"/>
          </p:cNvSpPr>
          <p:nvPr>
            <p:ph type="body" sz="quarter" idx="28" hasCustomPrompt="1"/>
          </p:nvPr>
        </p:nvSpPr>
        <p:spPr>
          <a:xfrm>
            <a:off x="2319235" y="2911781"/>
            <a:ext cx="1570612" cy="1070829"/>
          </a:xfrm>
          <a:prstGeom prst="rect">
            <a:avLst/>
          </a:prstGeom>
        </p:spPr>
        <p:txBody>
          <a:bodyPr>
            <a:noAutofit/>
          </a:bodyPr>
          <a:lstStyle>
            <a:lvl1pPr marL="0" indent="0" algn="ctr">
              <a:lnSpc>
                <a:spcPct val="113000"/>
              </a:lnSpc>
              <a:buNone/>
              <a:defRPr sz="1800" b="1" cap="all" baseline="0">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17" name="Picture Placeholder 16">
            <a:extLst>
              <a:ext uri="{FF2B5EF4-FFF2-40B4-BE49-F238E27FC236}">
                <a16:creationId xmlns:a16="http://schemas.microsoft.com/office/drawing/2014/main" id="{7A084A88-6A62-9495-6CFE-1127D5CAAAB2}"/>
              </a:ext>
            </a:extLst>
          </p:cNvPr>
          <p:cNvSpPr>
            <a:spLocks noGrp="1"/>
          </p:cNvSpPr>
          <p:nvPr>
            <p:ph type="pic" sz="quarter" idx="47"/>
          </p:nvPr>
        </p:nvSpPr>
        <p:spPr>
          <a:xfrm>
            <a:off x="581710" y="555648"/>
            <a:ext cx="5045662" cy="5783096"/>
          </a:xfrm>
          <a:custGeom>
            <a:avLst/>
            <a:gdLst>
              <a:gd name="connsiteX0" fmla="*/ 2523318 w 5045662"/>
              <a:gd name="connsiteY0" fmla="*/ 1092708 h 5783096"/>
              <a:gd name="connsiteX1" fmla="*/ 1083139 w 5045662"/>
              <a:gd name="connsiteY1" fmla="*/ 1991697 h 5783096"/>
              <a:gd name="connsiteX2" fmla="*/ 1083139 w 5045662"/>
              <a:gd name="connsiteY2" fmla="*/ 3787311 h 5783096"/>
              <a:gd name="connsiteX3" fmla="*/ 2523318 w 5045662"/>
              <a:gd name="connsiteY3" fmla="*/ 4686300 h 5783096"/>
              <a:gd name="connsiteX4" fmla="*/ 3963497 w 5045662"/>
              <a:gd name="connsiteY4" fmla="*/ 3787311 h 5783096"/>
              <a:gd name="connsiteX5" fmla="*/ 3963497 w 5045662"/>
              <a:gd name="connsiteY5" fmla="*/ 1991697 h 5783096"/>
              <a:gd name="connsiteX6" fmla="*/ 2470122 w 5045662"/>
              <a:gd name="connsiteY6" fmla="*/ 0 h 5783096"/>
              <a:gd name="connsiteX7" fmla="*/ 5037208 w 5045662"/>
              <a:gd name="connsiteY7" fmla="*/ 1458369 h 5783096"/>
              <a:gd name="connsiteX8" fmla="*/ 5045662 w 5045662"/>
              <a:gd name="connsiteY8" fmla="*/ 4339769 h 5783096"/>
              <a:gd name="connsiteX9" fmla="*/ 2561576 w 5045662"/>
              <a:gd name="connsiteY9" fmla="*/ 5783096 h 5783096"/>
              <a:gd name="connsiteX10" fmla="*/ 24164 w 5045662"/>
              <a:gd name="connsiteY10" fmla="*/ 4354881 h 5783096"/>
              <a:gd name="connsiteX11" fmla="*/ 0 w 5045662"/>
              <a:gd name="connsiteY11" fmla="*/ 1453765 h 5783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45662" h="5783096">
                <a:moveTo>
                  <a:pt x="2523318" y="1092708"/>
                </a:moveTo>
                <a:lnTo>
                  <a:pt x="1083139" y="1991697"/>
                </a:lnTo>
                <a:lnTo>
                  <a:pt x="1083139" y="3787311"/>
                </a:lnTo>
                <a:lnTo>
                  <a:pt x="2523318" y="4686300"/>
                </a:lnTo>
                <a:lnTo>
                  <a:pt x="3963497" y="3787311"/>
                </a:lnTo>
                <a:lnTo>
                  <a:pt x="3963497" y="1991697"/>
                </a:lnTo>
                <a:close/>
                <a:moveTo>
                  <a:pt x="2470122" y="0"/>
                </a:moveTo>
                <a:lnTo>
                  <a:pt x="5037208" y="1458369"/>
                </a:lnTo>
                <a:cubicBezTo>
                  <a:pt x="5040026" y="2418836"/>
                  <a:pt x="5042844" y="3379302"/>
                  <a:pt x="5045662" y="4339769"/>
                </a:cubicBezTo>
                <a:lnTo>
                  <a:pt x="2561576" y="5783096"/>
                </a:lnTo>
                <a:lnTo>
                  <a:pt x="24164" y="4354881"/>
                </a:lnTo>
                <a:lnTo>
                  <a:pt x="0" y="1453765"/>
                </a:lnTo>
                <a:close/>
              </a:path>
            </a:pathLst>
          </a:custGeom>
        </p:spPr>
        <p:txBody>
          <a:bodyPr wrap="square" tIns="457200">
            <a:noAutofit/>
          </a:bodyPr>
          <a:lstStyle>
            <a:lvl1pPr marL="0" indent="0" algn="ctr">
              <a:buNone/>
              <a:defRPr>
                <a:solidFill>
                  <a:schemeClr val="accent6"/>
                </a:solidFill>
              </a:defRPr>
            </a:lvl1pPr>
          </a:lstStyle>
          <a:p>
            <a:r>
              <a:rPr lang="en-US"/>
              <a:t>Click icon to add picture</a:t>
            </a:r>
            <a:endParaRPr lang="en-US" dirty="0"/>
          </a:p>
        </p:txBody>
      </p:sp>
    </p:spTree>
    <p:extLst>
      <p:ext uri="{BB962C8B-B14F-4D97-AF65-F5344CB8AC3E}">
        <p14:creationId xmlns:p14="http://schemas.microsoft.com/office/powerpoint/2010/main" val="34077113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42BC57-1D8D-9F59-24F9-1E8232279959}"/>
              </a:ext>
            </a:extLst>
          </p:cNvPr>
          <p:cNvSpPr>
            <a:spLocks noGrp="1"/>
          </p:cNvSpPr>
          <p:nvPr>
            <p:ph type="title"/>
          </p:nvPr>
        </p:nvSpPr>
        <p:spPr>
          <a:xfrm>
            <a:off x="587829" y="507076"/>
            <a:ext cx="10515600" cy="1115434"/>
          </a:xfrm>
        </p:spPr>
        <p:txBody>
          <a:bodyPr/>
          <a:lstStyle>
            <a:lvl1pPr>
              <a:defRPr>
                <a:solidFill>
                  <a:schemeClr val="accent6"/>
                </a:solidFill>
              </a:defRPr>
            </a:lvl1pPr>
          </a:lstStyle>
          <a:p>
            <a:r>
              <a:rPr lang="en-US"/>
              <a:t>Click to edit Master title style</a:t>
            </a:r>
          </a:p>
        </p:txBody>
      </p:sp>
      <p:sp>
        <p:nvSpPr>
          <p:cNvPr id="11" name="Content placeholder 47">
            <a:extLst>
              <a:ext uri="{FF2B5EF4-FFF2-40B4-BE49-F238E27FC236}">
                <a16:creationId xmlns:a16="http://schemas.microsoft.com/office/drawing/2014/main" id="{561744A6-D3EA-42C3-8E71-3BB8BA1E6149}"/>
              </a:ext>
            </a:extLst>
          </p:cNvPr>
          <p:cNvSpPr>
            <a:spLocks noGrp="1"/>
          </p:cNvSpPr>
          <p:nvPr>
            <p:ph type="chart" sz="quarter" idx="27" hasCustomPrompt="1"/>
          </p:nvPr>
        </p:nvSpPr>
        <p:spPr>
          <a:xfrm>
            <a:off x="587829" y="1622510"/>
            <a:ext cx="10889796" cy="4155757"/>
          </a:xfrm>
          <a:prstGeom prst="rect">
            <a:avLst/>
          </a:prstGeom>
        </p:spPr>
        <p:txBody>
          <a:bodyPr/>
          <a:lstStyle>
            <a:lvl1pPr>
              <a:defRPr>
                <a:solidFill>
                  <a:schemeClr val="accent6"/>
                </a:solidFill>
              </a:defRPr>
            </a:lvl1pPr>
          </a:lstStyle>
          <a:p>
            <a:r>
              <a:rPr lang="en-US" altLang="zh-CN" dirty="0"/>
              <a:t>Click to edit master text style</a:t>
            </a:r>
            <a:endParaRPr lang="zh-CN" altLang="en-US"/>
          </a:p>
        </p:txBody>
      </p:sp>
      <p:sp>
        <p:nvSpPr>
          <p:cNvPr id="3" name="Footer Placeholder 2">
            <a:extLst>
              <a:ext uri="{FF2B5EF4-FFF2-40B4-BE49-F238E27FC236}">
                <a16:creationId xmlns:a16="http://schemas.microsoft.com/office/drawing/2014/main" id="{D1C82179-6F61-D1EC-D800-74B748B37F0E}"/>
              </a:ext>
            </a:extLst>
          </p:cNvPr>
          <p:cNvSpPr>
            <a:spLocks noGrp="1"/>
          </p:cNvSpPr>
          <p:nvPr>
            <p:ph type="ftr" sz="quarter" idx="28"/>
          </p:nvPr>
        </p:nvSpPr>
        <p:spPr/>
        <p:txBody>
          <a:bodyPr/>
          <a:lstStyle>
            <a:lvl1pPr>
              <a:defRPr>
                <a:solidFill>
                  <a:schemeClr val="accent6"/>
                </a:solidFill>
              </a:defRPr>
            </a:lvl1pPr>
          </a:lstStyle>
          <a:p>
            <a:r>
              <a:rPr lang="en-US"/>
              <a:t>Presentation title</a:t>
            </a:r>
            <a:endParaRPr lang="en-US" dirty="0"/>
          </a:p>
        </p:txBody>
      </p:sp>
      <p:sp>
        <p:nvSpPr>
          <p:cNvPr id="5" name="Slide Number Placeholder 4">
            <a:extLst>
              <a:ext uri="{FF2B5EF4-FFF2-40B4-BE49-F238E27FC236}">
                <a16:creationId xmlns:a16="http://schemas.microsoft.com/office/drawing/2014/main" id="{38803A51-0211-9F66-D20B-444BC94AA39E}"/>
              </a:ext>
            </a:extLst>
          </p:cNvPr>
          <p:cNvSpPr>
            <a:spLocks noGrp="1"/>
          </p:cNvSpPr>
          <p:nvPr>
            <p:ph type="sldNum" sz="quarter" idx="29"/>
          </p:nvPr>
        </p:nvSpPr>
        <p:spPr/>
        <p:txBody>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6768272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with design">
    <p:spTree>
      <p:nvGrpSpPr>
        <p:cNvPr id="1" name=""/>
        <p:cNvGrpSpPr/>
        <p:nvPr/>
      </p:nvGrpSpPr>
      <p:grpSpPr>
        <a:xfrm>
          <a:off x="0" y="0"/>
          <a:ext cx="0" cy="0"/>
          <a:chOff x="0" y="0"/>
          <a:chExt cx="0" cy="0"/>
        </a:xfrm>
      </p:grpSpPr>
      <p:sp>
        <p:nvSpPr>
          <p:cNvPr id="11" name="Title Placeholder 4">
            <a:extLst>
              <a:ext uri="{FF2B5EF4-FFF2-40B4-BE49-F238E27FC236}">
                <a16:creationId xmlns:a16="http://schemas.microsoft.com/office/drawing/2014/main" id="{05751864-B11A-0286-13EA-2AC2A2C8DD5D}"/>
              </a:ext>
            </a:extLst>
          </p:cNvPr>
          <p:cNvSpPr>
            <a:spLocks noGrp="1"/>
          </p:cNvSpPr>
          <p:nvPr>
            <p:ph type="title"/>
          </p:nvPr>
        </p:nvSpPr>
        <p:spPr>
          <a:xfrm>
            <a:off x="581709" y="721538"/>
            <a:ext cx="10889796" cy="1418998"/>
          </a:xfrm>
          <a:prstGeom prst="rect">
            <a:avLst/>
          </a:prstGeom>
        </p:spPr>
        <p:txBody>
          <a:bodyPr vert="horz" lIns="91440" tIns="45720" rIns="91440" bIns="45720" rtlCol="0" anchor="t">
            <a:noAutofit/>
          </a:bodyPr>
          <a:lstStyle>
            <a:lvl1pPr>
              <a:defRPr>
                <a:solidFill>
                  <a:schemeClr val="accent6"/>
                </a:solidFill>
              </a:defRPr>
            </a:lvl1pPr>
          </a:lstStyle>
          <a:p>
            <a:r>
              <a:rPr lang="en-US"/>
              <a:t>Click to edit Master title style</a:t>
            </a:r>
            <a:endParaRPr lang="en-US" dirty="0"/>
          </a:p>
        </p:txBody>
      </p:sp>
      <p:sp>
        <p:nvSpPr>
          <p:cNvPr id="10" name="Table placeholder">
            <a:extLst>
              <a:ext uri="{FF2B5EF4-FFF2-40B4-BE49-F238E27FC236}">
                <a16:creationId xmlns:a16="http://schemas.microsoft.com/office/drawing/2014/main" id="{CFC5FF09-DE50-4155-81A0-5DD9B700F205}"/>
              </a:ext>
            </a:extLst>
          </p:cNvPr>
          <p:cNvSpPr>
            <a:spLocks noGrp="1"/>
          </p:cNvSpPr>
          <p:nvPr>
            <p:ph type="tbl" sz="quarter" idx="27" hasCustomPrompt="1"/>
          </p:nvPr>
        </p:nvSpPr>
        <p:spPr>
          <a:xfrm>
            <a:off x="581709" y="1614198"/>
            <a:ext cx="10889796" cy="4317856"/>
          </a:xfrm>
          <a:prstGeom prst="rect">
            <a:avLst/>
          </a:prstGeom>
        </p:spPr>
        <p:txBody>
          <a:bodyPr>
            <a:noAutofit/>
          </a:bodyPr>
          <a:lstStyle>
            <a:lvl1pPr>
              <a:defRPr>
                <a:solidFill>
                  <a:schemeClr val="accent6"/>
                </a:solidFill>
              </a:defRPr>
            </a:lvl1pPr>
          </a:lstStyle>
          <a:p>
            <a:r>
              <a:rPr lang="en-US" altLang="zh-CN" dirty="0"/>
              <a:t>Click to edit master text style</a:t>
            </a:r>
            <a:endParaRPr lang="zh-CN" altLang="en-US"/>
          </a:p>
        </p:txBody>
      </p:sp>
      <p:sp>
        <p:nvSpPr>
          <p:cNvPr id="9" name="Freeform: Shape 5">
            <a:extLst>
              <a:ext uri="{FF2B5EF4-FFF2-40B4-BE49-F238E27FC236}">
                <a16:creationId xmlns:a16="http://schemas.microsoft.com/office/drawing/2014/main" id="{3F619E6B-153E-B522-47EB-4104C405736C}"/>
              </a:ext>
            </a:extLst>
          </p:cNvPr>
          <p:cNvSpPr/>
          <p:nvPr userDrawn="1"/>
        </p:nvSpPr>
        <p:spPr>
          <a:xfrm>
            <a:off x="10551278" y="4665388"/>
            <a:ext cx="603952" cy="68174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2" name="Freeform 11">
            <a:extLst>
              <a:ext uri="{FF2B5EF4-FFF2-40B4-BE49-F238E27FC236}">
                <a16:creationId xmlns:a16="http://schemas.microsoft.com/office/drawing/2014/main" id="{687A7B3D-E004-6D6A-5979-8F1BADBC9237}"/>
              </a:ext>
            </a:extLst>
          </p:cNvPr>
          <p:cNvSpPr/>
          <p:nvPr userDrawn="1"/>
        </p:nvSpPr>
        <p:spPr>
          <a:xfrm>
            <a:off x="10524774" y="5146146"/>
            <a:ext cx="1667226" cy="1711855"/>
          </a:xfrm>
          <a:custGeom>
            <a:avLst/>
            <a:gdLst>
              <a:gd name="connsiteX0" fmla="*/ 998834 w 1667226"/>
              <a:gd name="connsiteY0" fmla="*/ 0 h 1711855"/>
              <a:gd name="connsiteX1" fmla="*/ 1667226 w 1667226"/>
              <a:gd name="connsiteY1" fmla="*/ 373790 h 1711855"/>
              <a:gd name="connsiteX2" fmla="*/ 1667226 w 1667226"/>
              <a:gd name="connsiteY2" fmla="*/ 1711855 h 1711855"/>
              <a:gd name="connsiteX3" fmla="*/ 48502 w 1667226"/>
              <a:gd name="connsiteY3" fmla="*/ 1711855 h 1711855"/>
              <a:gd name="connsiteX4" fmla="*/ 0 w 1667226"/>
              <a:gd name="connsiteY4" fmla="*/ 1684915 h 1711855"/>
              <a:gd name="connsiteX5" fmla="*/ 0 w 1667226"/>
              <a:gd name="connsiteY5" fmla="*/ 564300 h 1711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67226" h="1711855">
                <a:moveTo>
                  <a:pt x="998834" y="0"/>
                </a:moveTo>
                <a:lnTo>
                  <a:pt x="1667226" y="373790"/>
                </a:lnTo>
                <a:lnTo>
                  <a:pt x="1667226" y="1711855"/>
                </a:lnTo>
                <a:lnTo>
                  <a:pt x="48502" y="1711855"/>
                </a:lnTo>
                <a:lnTo>
                  <a:pt x="0" y="1684915"/>
                </a:lnTo>
                <a:lnTo>
                  <a:pt x="0" y="564300"/>
                </a:lnTo>
                <a:close/>
              </a:path>
            </a:pathLst>
          </a:cu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3" name="Freeform: Shape 11">
            <a:extLst>
              <a:ext uri="{FF2B5EF4-FFF2-40B4-BE49-F238E27FC236}">
                <a16:creationId xmlns:a16="http://schemas.microsoft.com/office/drawing/2014/main" id="{A4CA3A93-BDBF-112D-54A0-05BF6B06BCC1}"/>
              </a:ext>
            </a:extLst>
          </p:cNvPr>
          <p:cNvSpPr/>
          <p:nvPr userDrawn="1"/>
        </p:nvSpPr>
        <p:spPr>
          <a:xfrm>
            <a:off x="10177285" y="5347130"/>
            <a:ext cx="748554" cy="85636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4">
              <a:lumMod val="60000"/>
              <a:lumOff val="4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2" name="Footer Placeholder 1">
            <a:extLst>
              <a:ext uri="{FF2B5EF4-FFF2-40B4-BE49-F238E27FC236}">
                <a16:creationId xmlns:a16="http://schemas.microsoft.com/office/drawing/2014/main" id="{5F7A154B-D8F5-C1FB-307D-496380875BD1}"/>
              </a:ext>
            </a:extLst>
          </p:cNvPr>
          <p:cNvSpPr>
            <a:spLocks noGrp="1"/>
          </p:cNvSpPr>
          <p:nvPr>
            <p:ph type="ftr" sz="quarter" idx="28"/>
          </p:nvPr>
        </p:nvSpPr>
        <p:spPr/>
        <p:txBody>
          <a:bodyPr>
            <a:noAutofit/>
          </a:bodyPr>
          <a:lstStyle>
            <a:lvl1pPr>
              <a:defRPr>
                <a:solidFill>
                  <a:schemeClr val="accent6"/>
                </a:solidFill>
              </a:defRPr>
            </a:lvl1pPr>
          </a:lstStyle>
          <a:p>
            <a:r>
              <a:rPr lang="en-US"/>
              <a:t>Presentation title</a:t>
            </a:r>
            <a:endParaRPr lang="en-US" dirty="0"/>
          </a:p>
        </p:txBody>
      </p:sp>
      <p:sp>
        <p:nvSpPr>
          <p:cNvPr id="5" name="Slide Number Placeholder 4">
            <a:extLst>
              <a:ext uri="{FF2B5EF4-FFF2-40B4-BE49-F238E27FC236}">
                <a16:creationId xmlns:a16="http://schemas.microsoft.com/office/drawing/2014/main" id="{D728715E-D2CE-A33E-1A28-4E627F239BBE}"/>
              </a:ext>
            </a:extLst>
          </p:cNvPr>
          <p:cNvSpPr>
            <a:spLocks noGrp="1"/>
          </p:cNvSpPr>
          <p:nvPr>
            <p:ph type="sldNum" sz="quarter" idx="29"/>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1212563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BF58E95-E9E1-28E6-FB2F-DE808892233F}"/>
              </a:ext>
            </a:extLst>
          </p:cNvPr>
          <p:cNvSpPr>
            <a:spLocks noGrp="1"/>
          </p:cNvSpPr>
          <p:nvPr>
            <p:ph type="title" hasCustomPrompt="1"/>
          </p:nvPr>
        </p:nvSpPr>
        <p:spPr>
          <a:xfrm>
            <a:off x="6099079" y="1856195"/>
            <a:ext cx="4518122" cy="1688906"/>
          </a:xfrm>
        </p:spPr>
        <p:txBody>
          <a:bodyPr anchor="b">
            <a:noAutofit/>
          </a:bodyPr>
          <a:lstStyle>
            <a:lvl1pPr>
              <a:defRPr sz="2700">
                <a:latin typeface="+mn-lt"/>
              </a:defRPr>
            </a:lvl1pPr>
          </a:lstStyle>
          <a:p>
            <a:r>
              <a:rPr lang="en-US" dirty="0"/>
              <a:t>Click to edit </a:t>
            </a:r>
            <a:r>
              <a:rPr lang="en-US" altLang="zh-CN" dirty="0"/>
              <a:t>Text</a:t>
            </a:r>
            <a:r>
              <a:rPr lang="zh-CN" altLang="en-US" dirty="0"/>
              <a:t> </a:t>
            </a:r>
            <a:r>
              <a:rPr lang="en-US" dirty="0"/>
              <a:t>style</a:t>
            </a:r>
          </a:p>
        </p:txBody>
      </p:sp>
      <p:sp>
        <p:nvSpPr>
          <p:cNvPr id="11" name="subtitle 47">
            <a:extLst>
              <a:ext uri="{FF2B5EF4-FFF2-40B4-BE49-F238E27FC236}">
                <a16:creationId xmlns:a16="http://schemas.microsoft.com/office/drawing/2014/main" id="{3B45AD65-2B81-A368-E5F0-5C61D0B1DFEB}"/>
              </a:ext>
            </a:extLst>
          </p:cNvPr>
          <p:cNvSpPr>
            <a:spLocks noGrp="1"/>
          </p:cNvSpPr>
          <p:nvPr>
            <p:ph type="body" sz="quarter" idx="29" hasCustomPrompt="1"/>
          </p:nvPr>
        </p:nvSpPr>
        <p:spPr>
          <a:xfrm>
            <a:off x="6095999" y="3695015"/>
            <a:ext cx="4672693" cy="1688906"/>
          </a:xfrm>
          <a:prstGeom prst="rect">
            <a:avLst/>
          </a:prstGeom>
        </p:spPr>
        <p:txBody>
          <a:bodyPr>
            <a:noAutofit/>
          </a:bodyPr>
          <a:lstStyle>
            <a:lvl1pPr marL="0" indent="0">
              <a:lnSpc>
                <a:spcPct val="100000"/>
              </a:lnSpc>
              <a:buNone/>
              <a:defRPr sz="1500" b="0">
                <a:solidFill>
                  <a:schemeClr val="accent4"/>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4" name="Freeform: Shape 5">
            <a:extLst>
              <a:ext uri="{FF2B5EF4-FFF2-40B4-BE49-F238E27FC236}">
                <a16:creationId xmlns:a16="http://schemas.microsoft.com/office/drawing/2014/main" id="{0CA4AA19-0D07-46AB-AC12-64054BBBB499}"/>
              </a:ext>
            </a:extLst>
          </p:cNvPr>
          <p:cNvSpPr/>
          <p:nvPr userDrawn="1"/>
        </p:nvSpPr>
        <p:spPr>
          <a:xfrm>
            <a:off x="3843559" y="722518"/>
            <a:ext cx="1244907" cy="140525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5" name="Freeform: Shape 6">
            <a:extLst>
              <a:ext uri="{FF2B5EF4-FFF2-40B4-BE49-F238E27FC236}">
                <a16:creationId xmlns:a16="http://schemas.microsoft.com/office/drawing/2014/main" id="{DF781D9E-0DF5-4DDA-84E6-35DFB054158C}"/>
              </a:ext>
            </a:extLst>
          </p:cNvPr>
          <p:cNvSpPr/>
          <p:nvPr userDrawn="1"/>
        </p:nvSpPr>
        <p:spPr>
          <a:xfrm>
            <a:off x="1223929" y="1436914"/>
            <a:ext cx="2857005" cy="326977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600" dirty="0"/>
          </a:p>
        </p:txBody>
      </p:sp>
      <p:sp>
        <p:nvSpPr>
          <p:cNvPr id="6" name="Freeform: Shape 7">
            <a:extLst>
              <a:ext uri="{FF2B5EF4-FFF2-40B4-BE49-F238E27FC236}">
                <a16:creationId xmlns:a16="http://schemas.microsoft.com/office/drawing/2014/main" id="{86BA1075-E23C-4BC9-8F67-B2E408F864D2}"/>
              </a:ext>
            </a:extLst>
          </p:cNvPr>
          <p:cNvSpPr/>
          <p:nvPr userDrawn="1"/>
        </p:nvSpPr>
        <p:spPr>
          <a:xfrm>
            <a:off x="758702" y="3457554"/>
            <a:ext cx="1208037" cy="138175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8" name="Freeform: Shape 11">
            <a:extLst>
              <a:ext uri="{FF2B5EF4-FFF2-40B4-BE49-F238E27FC236}">
                <a16:creationId xmlns:a16="http://schemas.microsoft.com/office/drawing/2014/main" id="{B2A4CA75-D17E-243B-9C56-A63C75AF6D56}"/>
              </a:ext>
            </a:extLst>
          </p:cNvPr>
          <p:cNvSpPr/>
          <p:nvPr userDrawn="1"/>
        </p:nvSpPr>
        <p:spPr>
          <a:xfrm>
            <a:off x="2917915" y="4662164"/>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4">
              <a:lumMod val="20000"/>
              <a:lumOff val="8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3" name="Footer Placeholder 2">
            <a:extLst>
              <a:ext uri="{FF2B5EF4-FFF2-40B4-BE49-F238E27FC236}">
                <a16:creationId xmlns:a16="http://schemas.microsoft.com/office/drawing/2014/main" id="{7964077E-956B-EA3A-700F-A833D82341FE}"/>
              </a:ext>
            </a:extLst>
          </p:cNvPr>
          <p:cNvSpPr>
            <a:spLocks noGrp="1"/>
          </p:cNvSpPr>
          <p:nvPr>
            <p:ph type="ftr" sz="quarter" idx="30"/>
          </p:nvPr>
        </p:nvSpPr>
        <p:spPr/>
        <p:txBody>
          <a:bodyPr>
            <a:noAutofit/>
          </a:bodyPr>
          <a:lstStyle/>
          <a:p>
            <a:r>
              <a:rPr lang="en-US" noProof="0"/>
              <a:t>Presentation title</a:t>
            </a:r>
            <a:endParaRPr lang="en-US" noProof="0" dirty="0"/>
          </a:p>
        </p:txBody>
      </p:sp>
      <p:sp>
        <p:nvSpPr>
          <p:cNvPr id="10" name="Slide Number Placeholder 9">
            <a:extLst>
              <a:ext uri="{FF2B5EF4-FFF2-40B4-BE49-F238E27FC236}">
                <a16:creationId xmlns:a16="http://schemas.microsoft.com/office/drawing/2014/main" id="{8ED455D4-27F3-B6AD-2A20-7475F307E5E4}"/>
              </a:ext>
            </a:extLst>
          </p:cNvPr>
          <p:cNvSpPr>
            <a:spLocks noGrp="1"/>
          </p:cNvSpPr>
          <p:nvPr>
            <p:ph type="sldNum" sz="quarter" idx="31"/>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1256412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 Team Members">
    <p:spTree>
      <p:nvGrpSpPr>
        <p:cNvPr id="1" name=""/>
        <p:cNvGrpSpPr/>
        <p:nvPr/>
      </p:nvGrpSpPr>
      <p:grpSpPr>
        <a:xfrm>
          <a:off x="0" y="0"/>
          <a:ext cx="0" cy="0"/>
          <a:chOff x="0" y="0"/>
          <a:chExt cx="0" cy="0"/>
        </a:xfrm>
      </p:grpSpPr>
      <p:sp>
        <p:nvSpPr>
          <p:cNvPr id="16" name="Title Placeholder 4">
            <a:extLst>
              <a:ext uri="{FF2B5EF4-FFF2-40B4-BE49-F238E27FC236}">
                <a16:creationId xmlns:a16="http://schemas.microsoft.com/office/drawing/2014/main" id="{DCA6F28B-ACF1-D3CB-8968-4F64BEA02E9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solidFill>
                  <a:schemeClr val="accent6"/>
                </a:solidFill>
              </a:defRPr>
            </a:lvl1pPr>
          </a:lstStyle>
          <a:p>
            <a:r>
              <a:rPr lang="en-US"/>
              <a:t>Click to edit Master title style</a:t>
            </a:r>
            <a:endParaRPr lang="en-US" dirty="0"/>
          </a:p>
        </p:txBody>
      </p:sp>
      <p:sp>
        <p:nvSpPr>
          <p:cNvPr id="60" name="Content placeholder 47">
            <a:extLst>
              <a:ext uri="{FF2B5EF4-FFF2-40B4-BE49-F238E27FC236}">
                <a16:creationId xmlns:a16="http://schemas.microsoft.com/office/drawing/2014/main" id="{E2F72F6F-0172-47B0-8D9E-0EED383332E2}"/>
              </a:ext>
            </a:extLst>
          </p:cNvPr>
          <p:cNvSpPr>
            <a:spLocks noGrp="1"/>
          </p:cNvSpPr>
          <p:nvPr>
            <p:ph type="pic" sz="quarter" idx="48"/>
          </p:nvPr>
        </p:nvSpPr>
        <p:spPr>
          <a:xfrm>
            <a:off x="1114798" y="2560353"/>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52" name="Content placeholder 47" descr="Click icon to add picture">
            <a:extLst>
              <a:ext uri="{FF2B5EF4-FFF2-40B4-BE49-F238E27FC236}">
                <a16:creationId xmlns:a16="http://schemas.microsoft.com/office/drawing/2014/main" id="{2369DDD8-CFC2-4980-A0DB-411AA173B475}"/>
              </a:ext>
            </a:extLst>
          </p:cNvPr>
          <p:cNvSpPr>
            <a:spLocks noGrp="1"/>
          </p:cNvSpPr>
          <p:nvPr>
            <p:ph type="body" sz="quarter" idx="27" hasCustomPrompt="1"/>
          </p:nvPr>
        </p:nvSpPr>
        <p:spPr>
          <a:xfrm>
            <a:off x="1214003" y="4764289"/>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3" name="Content placeholder 47">
            <a:extLst>
              <a:ext uri="{FF2B5EF4-FFF2-40B4-BE49-F238E27FC236}">
                <a16:creationId xmlns:a16="http://schemas.microsoft.com/office/drawing/2014/main" id="{B66AC261-5929-40D2-A646-8F16675DE383}"/>
              </a:ext>
            </a:extLst>
          </p:cNvPr>
          <p:cNvSpPr>
            <a:spLocks noGrp="1"/>
          </p:cNvSpPr>
          <p:nvPr>
            <p:ph type="body" sz="quarter" idx="28" hasCustomPrompt="1"/>
          </p:nvPr>
        </p:nvSpPr>
        <p:spPr>
          <a:xfrm>
            <a:off x="1214003" y="5295180"/>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1" name="Content placeholder 47">
            <a:extLst>
              <a:ext uri="{FF2B5EF4-FFF2-40B4-BE49-F238E27FC236}">
                <a16:creationId xmlns:a16="http://schemas.microsoft.com/office/drawing/2014/main" id="{B33A9FB2-1610-4389-B352-D99255F77BEC}"/>
              </a:ext>
            </a:extLst>
          </p:cNvPr>
          <p:cNvSpPr>
            <a:spLocks noGrp="1"/>
          </p:cNvSpPr>
          <p:nvPr>
            <p:ph type="pic" sz="quarter" idx="49"/>
          </p:nvPr>
        </p:nvSpPr>
        <p:spPr>
          <a:xfrm>
            <a:off x="3623536" y="1840730"/>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21" name="Content placeholder 47" descr="Click icon to add picture">
            <a:extLst>
              <a:ext uri="{FF2B5EF4-FFF2-40B4-BE49-F238E27FC236}">
                <a16:creationId xmlns:a16="http://schemas.microsoft.com/office/drawing/2014/main" id="{DEE851A8-3FB7-B319-A053-BE08A45763C5}"/>
              </a:ext>
            </a:extLst>
          </p:cNvPr>
          <p:cNvSpPr>
            <a:spLocks noGrp="1"/>
          </p:cNvSpPr>
          <p:nvPr>
            <p:ph type="body" sz="quarter" idx="54" hasCustomPrompt="1"/>
          </p:nvPr>
        </p:nvSpPr>
        <p:spPr>
          <a:xfrm>
            <a:off x="3720440" y="4045832"/>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2" name="Content placeholder 47">
            <a:extLst>
              <a:ext uri="{FF2B5EF4-FFF2-40B4-BE49-F238E27FC236}">
                <a16:creationId xmlns:a16="http://schemas.microsoft.com/office/drawing/2014/main" id="{5743B59B-3EAA-B249-07CE-9C9C5B0B6AB1}"/>
              </a:ext>
            </a:extLst>
          </p:cNvPr>
          <p:cNvSpPr>
            <a:spLocks noGrp="1"/>
          </p:cNvSpPr>
          <p:nvPr>
            <p:ph type="body" sz="quarter" idx="55" hasCustomPrompt="1"/>
          </p:nvPr>
        </p:nvSpPr>
        <p:spPr>
          <a:xfrm>
            <a:off x="3720440" y="4576723"/>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2" name="Content placeholder 47">
            <a:extLst>
              <a:ext uri="{FF2B5EF4-FFF2-40B4-BE49-F238E27FC236}">
                <a16:creationId xmlns:a16="http://schemas.microsoft.com/office/drawing/2014/main" id="{0AC60B87-71AC-4AA8-9AE7-B3B427BACB12}"/>
              </a:ext>
            </a:extLst>
          </p:cNvPr>
          <p:cNvSpPr>
            <a:spLocks noGrp="1"/>
          </p:cNvSpPr>
          <p:nvPr>
            <p:ph type="pic" sz="quarter" idx="50"/>
          </p:nvPr>
        </p:nvSpPr>
        <p:spPr>
          <a:xfrm>
            <a:off x="6113401" y="2560353"/>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19" name="Content placeholder 47" descr="Click icon to add picture">
            <a:extLst>
              <a:ext uri="{FF2B5EF4-FFF2-40B4-BE49-F238E27FC236}">
                <a16:creationId xmlns:a16="http://schemas.microsoft.com/office/drawing/2014/main" id="{110FBA5D-2CEB-4D44-16CA-0F24099B1401}"/>
              </a:ext>
            </a:extLst>
          </p:cNvPr>
          <p:cNvSpPr>
            <a:spLocks noGrp="1"/>
          </p:cNvSpPr>
          <p:nvPr>
            <p:ph type="body" sz="quarter" idx="52" hasCustomPrompt="1"/>
          </p:nvPr>
        </p:nvSpPr>
        <p:spPr>
          <a:xfrm>
            <a:off x="6218710" y="4764289"/>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2108E774-D145-FA07-58F1-7DB37A30A596}"/>
              </a:ext>
            </a:extLst>
          </p:cNvPr>
          <p:cNvSpPr>
            <a:spLocks noGrp="1"/>
          </p:cNvSpPr>
          <p:nvPr>
            <p:ph type="body" sz="quarter" idx="53" hasCustomPrompt="1"/>
          </p:nvPr>
        </p:nvSpPr>
        <p:spPr>
          <a:xfrm>
            <a:off x="6218710" y="5295180"/>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3" name="Content placeholder 47">
            <a:extLst>
              <a:ext uri="{FF2B5EF4-FFF2-40B4-BE49-F238E27FC236}">
                <a16:creationId xmlns:a16="http://schemas.microsoft.com/office/drawing/2014/main" id="{05B25D7D-82BA-4FF5-9C92-4AD181847515}"/>
              </a:ext>
            </a:extLst>
          </p:cNvPr>
          <p:cNvSpPr>
            <a:spLocks noGrp="1"/>
          </p:cNvSpPr>
          <p:nvPr>
            <p:ph type="pic" sz="quarter" idx="51"/>
          </p:nvPr>
        </p:nvSpPr>
        <p:spPr>
          <a:xfrm>
            <a:off x="8500328" y="1836331"/>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25" name="Content placeholder 47" descr="Click icon to add picture">
            <a:extLst>
              <a:ext uri="{FF2B5EF4-FFF2-40B4-BE49-F238E27FC236}">
                <a16:creationId xmlns:a16="http://schemas.microsoft.com/office/drawing/2014/main" id="{A9C2624B-E6E6-C673-E8FF-F4BF909C3AC2}"/>
              </a:ext>
            </a:extLst>
          </p:cNvPr>
          <p:cNvSpPr>
            <a:spLocks noGrp="1"/>
          </p:cNvSpPr>
          <p:nvPr>
            <p:ph type="body" sz="quarter" idx="56" hasCustomPrompt="1"/>
          </p:nvPr>
        </p:nvSpPr>
        <p:spPr>
          <a:xfrm>
            <a:off x="8635340" y="4045832"/>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6" name="Content placeholder 47">
            <a:extLst>
              <a:ext uri="{FF2B5EF4-FFF2-40B4-BE49-F238E27FC236}">
                <a16:creationId xmlns:a16="http://schemas.microsoft.com/office/drawing/2014/main" id="{A003837A-CCD7-3699-D86F-CB884CA4C675}"/>
              </a:ext>
            </a:extLst>
          </p:cNvPr>
          <p:cNvSpPr>
            <a:spLocks noGrp="1"/>
          </p:cNvSpPr>
          <p:nvPr>
            <p:ph type="body" sz="quarter" idx="57" hasCustomPrompt="1"/>
          </p:nvPr>
        </p:nvSpPr>
        <p:spPr>
          <a:xfrm>
            <a:off x="8635340" y="4576723"/>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 name="Footer Placeholder 1">
            <a:extLst>
              <a:ext uri="{FF2B5EF4-FFF2-40B4-BE49-F238E27FC236}">
                <a16:creationId xmlns:a16="http://schemas.microsoft.com/office/drawing/2014/main" id="{89028585-56FF-7B3D-783D-D06964F7C099}"/>
              </a:ext>
            </a:extLst>
          </p:cNvPr>
          <p:cNvSpPr>
            <a:spLocks noGrp="1"/>
          </p:cNvSpPr>
          <p:nvPr>
            <p:ph type="ftr" sz="quarter" idx="58"/>
          </p:nvPr>
        </p:nvSpPr>
        <p:spPr/>
        <p:txBody>
          <a:bodyPr>
            <a:noAutofit/>
          </a:bodyPr>
          <a:lstStyle>
            <a:lvl1pPr>
              <a:defRPr>
                <a:solidFill>
                  <a:schemeClr val="accent6"/>
                </a:solidFill>
              </a:defRPr>
            </a:lvl1pPr>
          </a:lstStyle>
          <a:p>
            <a:r>
              <a:rPr lang="en-US"/>
              <a:t>Presentation title</a:t>
            </a:r>
            <a:endParaRPr lang="en-US" dirty="0"/>
          </a:p>
        </p:txBody>
      </p:sp>
      <p:sp>
        <p:nvSpPr>
          <p:cNvPr id="3" name="Slide Number Placeholder 2">
            <a:extLst>
              <a:ext uri="{FF2B5EF4-FFF2-40B4-BE49-F238E27FC236}">
                <a16:creationId xmlns:a16="http://schemas.microsoft.com/office/drawing/2014/main" id="{7D090978-DDC9-0FA2-2CFD-733C8B854F3C}"/>
              </a:ext>
            </a:extLst>
          </p:cNvPr>
          <p:cNvSpPr>
            <a:spLocks noGrp="1"/>
          </p:cNvSpPr>
          <p:nvPr>
            <p:ph type="sldNum" sz="quarter" idx="59"/>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263683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8 Team Members">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92FA2A-46BA-2A19-C3CE-EC6985867B92}"/>
              </a:ext>
            </a:extLst>
          </p:cNvPr>
          <p:cNvSpPr>
            <a:spLocks noGrp="1"/>
          </p:cNvSpPr>
          <p:nvPr>
            <p:ph type="title"/>
          </p:nvPr>
        </p:nvSpPr>
        <p:spPr>
          <a:xfrm>
            <a:off x="509574" y="2367293"/>
            <a:ext cx="3909993" cy="3629708"/>
          </a:xfrm>
        </p:spPr>
        <p:txBody>
          <a:bodyPr anchor="t">
            <a:noAutofit/>
          </a:bodyPr>
          <a:lstStyle>
            <a:lvl1pPr>
              <a:defRPr>
                <a:solidFill>
                  <a:schemeClr val="accent6"/>
                </a:solidFill>
              </a:defRPr>
            </a:lvl1pPr>
          </a:lstStyle>
          <a:p>
            <a:r>
              <a:rPr lang="en-US"/>
              <a:t>Click to edit Master title style</a:t>
            </a:r>
            <a:endParaRPr lang="en-US" dirty="0"/>
          </a:p>
        </p:txBody>
      </p:sp>
      <p:sp>
        <p:nvSpPr>
          <p:cNvPr id="38" name="Content placeholder 47">
            <a:extLst>
              <a:ext uri="{FF2B5EF4-FFF2-40B4-BE49-F238E27FC236}">
                <a16:creationId xmlns:a16="http://schemas.microsoft.com/office/drawing/2014/main" id="{BF9EDF7D-3BB1-43C0-92BB-091CCC520477}"/>
              </a:ext>
            </a:extLst>
          </p:cNvPr>
          <p:cNvSpPr>
            <a:spLocks noGrp="1"/>
          </p:cNvSpPr>
          <p:nvPr>
            <p:ph type="pic" sz="quarter" idx="48"/>
          </p:nvPr>
        </p:nvSpPr>
        <p:spPr>
          <a:xfrm>
            <a:off x="4269796" y="436455"/>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39" name="文本占位符 47" descr="Click icon to add picture">
            <a:extLst>
              <a:ext uri="{FF2B5EF4-FFF2-40B4-BE49-F238E27FC236}">
                <a16:creationId xmlns:a16="http://schemas.microsoft.com/office/drawing/2014/main" id="{15896C2C-7C25-4BC0-AF9B-DF590A2909AA}"/>
              </a:ext>
            </a:extLst>
          </p:cNvPr>
          <p:cNvSpPr>
            <a:spLocks noGrp="1"/>
          </p:cNvSpPr>
          <p:nvPr>
            <p:ph type="body" sz="quarter" idx="27" hasCustomPrompt="1"/>
          </p:nvPr>
        </p:nvSpPr>
        <p:spPr>
          <a:xfrm>
            <a:off x="5520210" y="522515"/>
            <a:ext cx="2289842" cy="626551"/>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0" name="Content placeholder 47">
            <a:extLst>
              <a:ext uri="{FF2B5EF4-FFF2-40B4-BE49-F238E27FC236}">
                <a16:creationId xmlns:a16="http://schemas.microsoft.com/office/drawing/2014/main" id="{CAC554EF-FF8F-4055-A716-E82F461413B7}"/>
              </a:ext>
            </a:extLst>
          </p:cNvPr>
          <p:cNvSpPr>
            <a:spLocks noGrp="1"/>
          </p:cNvSpPr>
          <p:nvPr>
            <p:ph type="body" sz="quarter" idx="28" hasCustomPrompt="1"/>
          </p:nvPr>
        </p:nvSpPr>
        <p:spPr>
          <a:xfrm>
            <a:off x="5520211" y="1165881"/>
            <a:ext cx="2289842" cy="506399"/>
          </a:xfrm>
          <a:prstGeom prst="rect">
            <a:avLst/>
          </a:prstGeom>
        </p:spPr>
        <p:txBody>
          <a:bodyPr>
            <a:noAutofit/>
          </a:bodyPr>
          <a:lstStyle>
            <a:lvl1pPr marL="0" indent="0" algn="l">
              <a:lnSpc>
                <a:spcPct val="90000"/>
              </a:lnSpc>
              <a:spcBef>
                <a:spcPts val="0"/>
              </a:spcBef>
              <a:buNone/>
              <a:defRPr sz="1400" b="0"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56" name="Content placeholder 47">
            <a:extLst>
              <a:ext uri="{FF2B5EF4-FFF2-40B4-BE49-F238E27FC236}">
                <a16:creationId xmlns:a16="http://schemas.microsoft.com/office/drawing/2014/main" id="{4F0742C0-A9F2-4886-B17E-6915399483C3}"/>
              </a:ext>
            </a:extLst>
          </p:cNvPr>
          <p:cNvSpPr>
            <a:spLocks noGrp="1"/>
          </p:cNvSpPr>
          <p:nvPr>
            <p:ph type="pic" sz="quarter" idx="72"/>
          </p:nvPr>
        </p:nvSpPr>
        <p:spPr>
          <a:xfrm>
            <a:off x="8059916" y="436455"/>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1" name="Content placeholder 47" descr="Click icon to add picture">
            <a:extLst>
              <a:ext uri="{FF2B5EF4-FFF2-40B4-BE49-F238E27FC236}">
                <a16:creationId xmlns:a16="http://schemas.microsoft.com/office/drawing/2014/main" id="{CE3DC674-39AB-43B9-AC30-97A68D221596}"/>
              </a:ext>
            </a:extLst>
          </p:cNvPr>
          <p:cNvSpPr>
            <a:spLocks noGrp="1"/>
          </p:cNvSpPr>
          <p:nvPr>
            <p:ph type="body" sz="quarter" idx="55" hasCustomPrompt="1"/>
          </p:nvPr>
        </p:nvSpPr>
        <p:spPr>
          <a:xfrm>
            <a:off x="9309889" y="642667"/>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2" name="Content placeholder 47">
            <a:extLst>
              <a:ext uri="{FF2B5EF4-FFF2-40B4-BE49-F238E27FC236}">
                <a16:creationId xmlns:a16="http://schemas.microsoft.com/office/drawing/2014/main" id="{F12189CA-0E22-41A5-91FD-03761860993D}"/>
              </a:ext>
            </a:extLst>
          </p:cNvPr>
          <p:cNvSpPr>
            <a:spLocks noGrp="1"/>
          </p:cNvSpPr>
          <p:nvPr>
            <p:ph type="body" sz="quarter" idx="56" hasCustomPrompt="1"/>
          </p:nvPr>
        </p:nvSpPr>
        <p:spPr>
          <a:xfrm>
            <a:off x="9309891" y="1165881"/>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48" name="Content placeholder 47">
            <a:extLst>
              <a:ext uri="{FF2B5EF4-FFF2-40B4-BE49-F238E27FC236}">
                <a16:creationId xmlns:a16="http://schemas.microsoft.com/office/drawing/2014/main" id="{A962C62E-F92F-445A-9243-8B433747A548}"/>
              </a:ext>
            </a:extLst>
          </p:cNvPr>
          <p:cNvSpPr>
            <a:spLocks noGrp="1"/>
          </p:cNvSpPr>
          <p:nvPr>
            <p:ph type="pic" sz="quarter" idx="69"/>
          </p:nvPr>
        </p:nvSpPr>
        <p:spPr>
          <a:xfrm>
            <a:off x="4269796" y="2004222"/>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3" name="Content placeholder 47" descr="Click icon to add picture">
            <a:extLst>
              <a:ext uri="{FF2B5EF4-FFF2-40B4-BE49-F238E27FC236}">
                <a16:creationId xmlns:a16="http://schemas.microsoft.com/office/drawing/2014/main" id="{DE6F9463-BB2D-43FC-BE8F-21D3F9A2539C}"/>
              </a:ext>
            </a:extLst>
          </p:cNvPr>
          <p:cNvSpPr>
            <a:spLocks noGrp="1"/>
          </p:cNvSpPr>
          <p:nvPr>
            <p:ph type="body" sz="quarter" idx="57" hasCustomPrompt="1"/>
          </p:nvPr>
        </p:nvSpPr>
        <p:spPr>
          <a:xfrm>
            <a:off x="5520210" y="2105171"/>
            <a:ext cx="2193021" cy="617418"/>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4" name="Content placeholder 47">
            <a:extLst>
              <a:ext uri="{FF2B5EF4-FFF2-40B4-BE49-F238E27FC236}">
                <a16:creationId xmlns:a16="http://schemas.microsoft.com/office/drawing/2014/main" id="{7DF27694-08A2-4530-B763-5A9B9D4DC6E0}"/>
              </a:ext>
            </a:extLst>
          </p:cNvPr>
          <p:cNvSpPr>
            <a:spLocks noGrp="1"/>
          </p:cNvSpPr>
          <p:nvPr>
            <p:ph type="body" sz="quarter" idx="58" hasCustomPrompt="1"/>
          </p:nvPr>
        </p:nvSpPr>
        <p:spPr>
          <a:xfrm>
            <a:off x="5520212" y="2739721"/>
            <a:ext cx="2193021" cy="506399"/>
          </a:xfrm>
          <a:prstGeom prst="rect">
            <a:avLst/>
          </a:prstGeom>
        </p:spPr>
        <p:txBody>
          <a:bodyPr>
            <a:noAutofit/>
          </a:bodyPr>
          <a:lstStyle>
            <a:lvl1pPr marL="0" indent="0" algn="l">
              <a:lnSpc>
                <a:spcPct val="100000"/>
              </a:lnSpc>
              <a:spcBef>
                <a:spcPts val="0"/>
              </a:spcBef>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1" name="Content placeholder 47">
            <a:extLst>
              <a:ext uri="{FF2B5EF4-FFF2-40B4-BE49-F238E27FC236}">
                <a16:creationId xmlns:a16="http://schemas.microsoft.com/office/drawing/2014/main" id="{2EA753B3-D0BB-4484-85D1-E28345D99F4C}"/>
              </a:ext>
            </a:extLst>
          </p:cNvPr>
          <p:cNvSpPr>
            <a:spLocks noGrp="1"/>
          </p:cNvSpPr>
          <p:nvPr>
            <p:ph type="pic" sz="quarter" idx="73"/>
          </p:nvPr>
        </p:nvSpPr>
        <p:spPr>
          <a:xfrm>
            <a:off x="8059916" y="2004222"/>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dirty="0"/>
          </a:p>
        </p:txBody>
      </p:sp>
      <p:sp>
        <p:nvSpPr>
          <p:cNvPr id="45" name="Content placeholder 47" descr="Click icon to add picture">
            <a:extLst>
              <a:ext uri="{FF2B5EF4-FFF2-40B4-BE49-F238E27FC236}">
                <a16:creationId xmlns:a16="http://schemas.microsoft.com/office/drawing/2014/main" id="{20398AA4-3D68-487D-BE7C-9F1D45E3F5FF}"/>
              </a:ext>
            </a:extLst>
          </p:cNvPr>
          <p:cNvSpPr>
            <a:spLocks noGrp="1"/>
          </p:cNvSpPr>
          <p:nvPr>
            <p:ph type="body" sz="quarter" idx="59" hasCustomPrompt="1"/>
          </p:nvPr>
        </p:nvSpPr>
        <p:spPr>
          <a:xfrm>
            <a:off x="9309890" y="2032203"/>
            <a:ext cx="2098039" cy="701144"/>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6" name="Content placeholder 47">
            <a:extLst>
              <a:ext uri="{FF2B5EF4-FFF2-40B4-BE49-F238E27FC236}">
                <a16:creationId xmlns:a16="http://schemas.microsoft.com/office/drawing/2014/main" id="{6B623D7A-5E96-42AB-9B1F-14E445503187}"/>
              </a:ext>
            </a:extLst>
          </p:cNvPr>
          <p:cNvSpPr>
            <a:spLocks noGrp="1"/>
          </p:cNvSpPr>
          <p:nvPr>
            <p:ph type="body" sz="quarter" idx="60" hasCustomPrompt="1"/>
          </p:nvPr>
        </p:nvSpPr>
        <p:spPr>
          <a:xfrm>
            <a:off x="9309890" y="2746407"/>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49" name="Content placeholder 47">
            <a:extLst>
              <a:ext uri="{FF2B5EF4-FFF2-40B4-BE49-F238E27FC236}">
                <a16:creationId xmlns:a16="http://schemas.microsoft.com/office/drawing/2014/main" id="{EAA5B0EA-1F3B-4D8B-9BB9-F9037A393705}"/>
              </a:ext>
            </a:extLst>
          </p:cNvPr>
          <p:cNvSpPr>
            <a:spLocks noGrp="1"/>
          </p:cNvSpPr>
          <p:nvPr>
            <p:ph type="pic" sz="quarter" idx="70"/>
          </p:nvPr>
        </p:nvSpPr>
        <p:spPr>
          <a:xfrm>
            <a:off x="4269796" y="3571991"/>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7" name="Content placeholder 47" descr="Click icon to add picture">
            <a:extLst>
              <a:ext uri="{FF2B5EF4-FFF2-40B4-BE49-F238E27FC236}">
                <a16:creationId xmlns:a16="http://schemas.microsoft.com/office/drawing/2014/main" id="{2C93687D-1E42-4B01-9F16-9FA098CE1153}"/>
              </a:ext>
            </a:extLst>
          </p:cNvPr>
          <p:cNvSpPr>
            <a:spLocks noGrp="1"/>
          </p:cNvSpPr>
          <p:nvPr>
            <p:ph type="body" sz="quarter" idx="61" hasCustomPrompt="1"/>
          </p:nvPr>
        </p:nvSpPr>
        <p:spPr>
          <a:xfrm>
            <a:off x="5520210" y="3775516"/>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0" name="Content placeholder 47">
            <a:extLst>
              <a:ext uri="{FF2B5EF4-FFF2-40B4-BE49-F238E27FC236}">
                <a16:creationId xmlns:a16="http://schemas.microsoft.com/office/drawing/2014/main" id="{7AB91474-458B-45F7-9773-FA375C2CF7FD}"/>
              </a:ext>
            </a:extLst>
          </p:cNvPr>
          <p:cNvSpPr>
            <a:spLocks noGrp="1"/>
          </p:cNvSpPr>
          <p:nvPr>
            <p:ph type="body" sz="quarter" idx="62" hasCustomPrompt="1"/>
          </p:nvPr>
        </p:nvSpPr>
        <p:spPr>
          <a:xfrm>
            <a:off x="5520211" y="4312077"/>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2" name="Content placeholder 47">
            <a:extLst>
              <a:ext uri="{FF2B5EF4-FFF2-40B4-BE49-F238E27FC236}">
                <a16:creationId xmlns:a16="http://schemas.microsoft.com/office/drawing/2014/main" id="{52E587E7-A09A-4FB2-8774-8073E737F106}"/>
              </a:ext>
            </a:extLst>
          </p:cNvPr>
          <p:cNvSpPr>
            <a:spLocks noGrp="1"/>
          </p:cNvSpPr>
          <p:nvPr>
            <p:ph type="pic" sz="quarter" idx="74"/>
          </p:nvPr>
        </p:nvSpPr>
        <p:spPr>
          <a:xfrm>
            <a:off x="8059916" y="3571991"/>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51" name="Content placeholder 47" descr="Click icon to add picture">
            <a:extLst>
              <a:ext uri="{FF2B5EF4-FFF2-40B4-BE49-F238E27FC236}">
                <a16:creationId xmlns:a16="http://schemas.microsoft.com/office/drawing/2014/main" id="{FBF01DC7-D684-4484-B2AA-B50F7B1A00DA}"/>
              </a:ext>
            </a:extLst>
          </p:cNvPr>
          <p:cNvSpPr>
            <a:spLocks noGrp="1"/>
          </p:cNvSpPr>
          <p:nvPr>
            <p:ph type="body" sz="quarter" idx="63" hasCustomPrompt="1"/>
          </p:nvPr>
        </p:nvSpPr>
        <p:spPr>
          <a:xfrm>
            <a:off x="9309889" y="3775516"/>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2" name="Content placeholder 47">
            <a:extLst>
              <a:ext uri="{FF2B5EF4-FFF2-40B4-BE49-F238E27FC236}">
                <a16:creationId xmlns:a16="http://schemas.microsoft.com/office/drawing/2014/main" id="{6046C90F-8A25-4E70-9BC9-4496C6B94EBC}"/>
              </a:ext>
            </a:extLst>
          </p:cNvPr>
          <p:cNvSpPr>
            <a:spLocks noGrp="1"/>
          </p:cNvSpPr>
          <p:nvPr>
            <p:ph type="body" sz="quarter" idx="64" hasCustomPrompt="1"/>
          </p:nvPr>
        </p:nvSpPr>
        <p:spPr>
          <a:xfrm>
            <a:off x="9309891" y="4312077"/>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55" name="Content placeholder 47">
            <a:extLst>
              <a:ext uri="{FF2B5EF4-FFF2-40B4-BE49-F238E27FC236}">
                <a16:creationId xmlns:a16="http://schemas.microsoft.com/office/drawing/2014/main" id="{D05B9A22-6B21-40BB-BBC1-9586C432A97B}"/>
              </a:ext>
            </a:extLst>
          </p:cNvPr>
          <p:cNvSpPr>
            <a:spLocks noGrp="1"/>
          </p:cNvSpPr>
          <p:nvPr>
            <p:ph type="pic" sz="quarter" idx="71"/>
          </p:nvPr>
        </p:nvSpPr>
        <p:spPr>
          <a:xfrm>
            <a:off x="4269796" y="5153614"/>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53" name="Content placeholder 47" descr="Click icon to add picture">
            <a:extLst>
              <a:ext uri="{FF2B5EF4-FFF2-40B4-BE49-F238E27FC236}">
                <a16:creationId xmlns:a16="http://schemas.microsoft.com/office/drawing/2014/main" id="{F5E2B418-8D0E-4995-A3ED-4348C6F4A1AF}"/>
              </a:ext>
            </a:extLst>
          </p:cNvPr>
          <p:cNvSpPr>
            <a:spLocks noGrp="1"/>
          </p:cNvSpPr>
          <p:nvPr>
            <p:ph type="body" sz="quarter" idx="65" hasCustomPrompt="1"/>
          </p:nvPr>
        </p:nvSpPr>
        <p:spPr>
          <a:xfrm>
            <a:off x="5520210" y="5369449"/>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8" name="Content placeholder 47">
            <a:extLst>
              <a:ext uri="{FF2B5EF4-FFF2-40B4-BE49-F238E27FC236}">
                <a16:creationId xmlns:a16="http://schemas.microsoft.com/office/drawing/2014/main" id="{90A2A6E4-4D11-4F28-9D68-BC28580EBC05}"/>
              </a:ext>
            </a:extLst>
          </p:cNvPr>
          <p:cNvSpPr>
            <a:spLocks noGrp="1"/>
          </p:cNvSpPr>
          <p:nvPr>
            <p:ph type="body" sz="quarter" idx="66" hasCustomPrompt="1"/>
          </p:nvPr>
        </p:nvSpPr>
        <p:spPr>
          <a:xfrm>
            <a:off x="5520211" y="5901594"/>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3" name="Content placeholder 47">
            <a:extLst>
              <a:ext uri="{FF2B5EF4-FFF2-40B4-BE49-F238E27FC236}">
                <a16:creationId xmlns:a16="http://schemas.microsoft.com/office/drawing/2014/main" id="{A74DEBE4-2F74-4EB7-9501-8D37A3151B2A}"/>
              </a:ext>
            </a:extLst>
          </p:cNvPr>
          <p:cNvSpPr>
            <a:spLocks noGrp="1"/>
          </p:cNvSpPr>
          <p:nvPr>
            <p:ph type="pic" sz="quarter" idx="75"/>
          </p:nvPr>
        </p:nvSpPr>
        <p:spPr>
          <a:xfrm>
            <a:off x="8059916" y="5153614"/>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59" name="Content placeholder 47" descr="Click icon to add picture">
            <a:extLst>
              <a:ext uri="{FF2B5EF4-FFF2-40B4-BE49-F238E27FC236}">
                <a16:creationId xmlns:a16="http://schemas.microsoft.com/office/drawing/2014/main" id="{070D69EE-1032-4604-B201-FD13AE846E9E}"/>
              </a:ext>
            </a:extLst>
          </p:cNvPr>
          <p:cNvSpPr>
            <a:spLocks noGrp="1"/>
          </p:cNvSpPr>
          <p:nvPr>
            <p:ph type="body" sz="quarter" idx="67" hasCustomPrompt="1"/>
          </p:nvPr>
        </p:nvSpPr>
        <p:spPr>
          <a:xfrm>
            <a:off x="9313612" y="5369449"/>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60" name="Content placeholder 47">
            <a:extLst>
              <a:ext uri="{FF2B5EF4-FFF2-40B4-BE49-F238E27FC236}">
                <a16:creationId xmlns:a16="http://schemas.microsoft.com/office/drawing/2014/main" id="{B65187B8-CD7A-46B0-A851-E2456586E758}"/>
              </a:ext>
            </a:extLst>
          </p:cNvPr>
          <p:cNvSpPr>
            <a:spLocks noGrp="1"/>
          </p:cNvSpPr>
          <p:nvPr>
            <p:ph type="body" sz="quarter" idx="68" hasCustomPrompt="1"/>
          </p:nvPr>
        </p:nvSpPr>
        <p:spPr>
          <a:xfrm>
            <a:off x="9309891" y="5901594"/>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5" name="Footer Placeholder 4">
            <a:extLst>
              <a:ext uri="{FF2B5EF4-FFF2-40B4-BE49-F238E27FC236}">
                <a16:creationId xmlns:a16="http://schemas.microsoft.com/office/drawing/2014/main" id="{B2964988-2386-5A15-B085-00BD5D58E53C}"/>
              </a:ext>
            </a:extLst>
          </p:cNvPr>
          <p:cNvSpPr>
            <a:spLocks noGrp="1"/>
          </p:cNvSpPr>
          <p:nvPr>
            <p:ph type="ftr" sz="quarter" idx="76"/>
          </p:nvPr>
        </p:nvSpPr>
        <p:spPr/>
        <p:txBody>
          <a:bodyPr>
            <a:noAutofit/>
          </a:bodyPr>
          <a:lstStyle>
            <a:lvl1pPr>
              <a:defRPr>
                <a:solidFill>
                  <a:schemeClr val="accent6"/>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062CC095-C330-BF75-42CE-50A46EAD82C5}"/>
              </a:ext>
            </a:extLst>
          </p:cNvPr>
          <p:cNvSpPr>
            <a:spLocks noGrp="1"/>
          </p:cNvSpPr>
          <p:nvPr>
            <p:ph type="sldNum" sz="quarter" idx="77"/>
          </p:nvPr>
        </p:nvSpPr>
        <p:spPr/>
        <p:txBody>
          <a:bodyPr>
            <a:noAutofit/>
          </a:bodyPr>
          <a:lstStyle>
            <a:lvl1pPr>
              <a:defRPr b="0">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7431174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3">
            <a:alpha val="20000"/>
          </a:schemeClr>
        </a:solidFill>
        <a:effectLst/>
      </p:bgPr>
    </p:bg>
    <p:spTree>
      <p:nvGrpSpPr>
        <p:cNvPr id="1" name=""/>
        <p:cNvGrpSpPr/>
        <p:nvPr/>
      </p:nvGrpSpPr>
      <p:grpSpPr>
        <a:xfrm>
          <a:off x="0" y="0"/>
          <a:ext cx="0" cy="0"/>
          <a:chOff x="0" y="0"/>
          <a:chExt cx="0" cy="0"/>
        </a:xfrm>
      </p:grpSpPr>
      <p:sp>
        <p:nvSpPr>
          <p:cNvPr id="4" name="Content placeholder 47">
            <a:extLst>
              <a:ext uri="{FF2B5EF4-FFF2-40B4-BE49-F238E27FC236}">
                <a16:creationId xmlns:a16="http://schemas.microsoft.com/office/drawing/2014/main" id="{28B6388A-37D2-4382-A7FC-9B9A76BDE84D}"/>
              </a:ext>
            </a:extLst>
          </p:cNvPr>
          <p:cNvSpPr>
            <a:spLocks noGrp="1"/>
          </p:cNvSpPr>
          <p:nvPr>
            <p:ph type="sldNum" sz="quarter" idx="4"/>
          </p:nvPr>
        </p:nvSpPr>
        <p:spPr>
          <a:xfrm>
            <a:off x="11194169" y="6217920"/>
            <a:ext cx="458592" cy="365125"/>
          </a:xfrm>
          <a:prstGeom prst="rect">
            <a:avLst/>
          </a:prstGeom>
        </p:spPr>
        <p:txBody>
          <a:bodyPr vert="horz" lIns="91440" tIns="45720" rIns="91440" bIns="45720" rtlCol="0" anchor="ctr">
            <a:noAutofit/>
          </a:bodyPr>
          <a:lstStyle>
            <a:lvl1pPr algn="ctr">
              <a:defRPr sz="1200">
                <a:solidFill>
                  <a:schemeClr val="accent6"/>
                </a:solidFill>
                <a:latin typeface="+mn-lt"/>
              </a:defRPr>
            </a:lvl1pPr>
          </a:lstStyle>
          <a:p>
            <a:fld id="{47FEACEE-25B4-4A2D-B147-27296E36371D}" type="slidenum">
              <a:rPr lang="en-US" altLang="zh-CN" smtClean="0"/>
              <a:pPr/>
              <a:t>‹#›</a:t>
            </a:fld>
            <a:endParaRPr lang="en-US" altLang="zh-CN" dirty="0"/>
          </a:p>
        </p:txBody>
      </p:sp>
      <p:sp>
        <p:nvSpPr>
          <p:cNvPr id="6" name="Text Placeholder 2">
            <a:extLst>
              <a:ext uri="{FF2B5EF4-FFF2-40B4-BE49-F238E27FC236}">
                <a16:creationId xmlns:a16="http://schemas.microsoft.com/office/drawing/2014/main" id="{18CB8A3D-9A54-FD7C-F6A5-B33E6C891A4E}"/>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itle Placeholder 4">
            <a:extLst>
              <a:ext uri="{FF2B5EF4-FFF2-40B4-BE49-F238E27FC236}">
                <a16:creationId xmlns:a16="http://schemas.microsoft.com/office/drawing/2014/main" id="{F38A7675-78A2-B642-22AF-B98514C68B0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noProof="0"/>
              <a:t>Click to edit Master title style</a:t>
            </a:r>
          </a:p>
        </p:txBody>
      </p:sp>
      <p:sp>
        <p:nvSpPr>
          <p:cNvPr id="8" name="Footer Placeholder 7">
            <a:extLst>
              <a:ext uri="{FF2B5EF4-FFF2-40B4-BE49-F238E27FC236}">
                <a16:creationId xmlns:a16="http://schemas.microsoft.com/office/drawing/2014/main" id="{C176125D-E69D-E2ED-1549-3D67DBD487E0}"/>
              </a:ext>
            </a:extLst>
          </p:cNvPr>
          <p:cNvSpPr>
            <a:spLocks noGrp="1"/>
          </p:cNvSpPr>
          <p:nvPr>
            <p:ph type="ftr" sz="quarter" idx="3"/>
          </p:nvPr>
        </p:nvSpPr>
        <p:spPr>
          <a:xfrm>
            <a:off x="484632" y="6217920"/>
            <a:ext cx="4114800" cy="365125"/>
          </a:xfrm>
          <a:prstGeom prst="rect">
            <a:avLst/>
          </a:prstGeom>
        </p:spPr>
        <p:txBody>
          <a:bodyPr vert="horz" lIns="91440" tIns="45720" rIns="91440" bIns="45720" rtlCol="0" anchor="ctr">
            <a:noAutofit/>
          </a:bodyPr>
          <a:lstStyle>
            <a:lvl1pPr algn="l">
              <a:defRPr sz="1200">
                <a:solidFill>
                  <a:schemeClr val="accent6"/>
                </a:solidFill>
                <a:latin typeface="+mn-lt"/>
              </a:defRPr>
            </a:lvl1pPr>
          </a:lstStyle>
          <a:p>
            <a:r>
              <a:rPr lang="en-US"/>
              <a:t>Presentation title</a:t>
            </a:r>
            <a:endParaRPr lang="en-US" dirty="0"/>
          </a:p>
        </p:txBody>
      </p:sp>
    </p:spTree>
    <p:extLst>
      <p:ext uri="{BB962C8B-B14F-4D97-AF65-F5344CB8AC3E}">
        <p14:creationId xmlns:p14="http://schemas.microsoft.com/office/powerpoint/2010/main" val="2020574204"/>
      </p:ext>
    </p:extLst>
  </p:cSld>
  <p:clrMap bg1="lt1" tx1="dk1" bg2="lt2" tx2="dk2" accent1="accent1" accent2="accent2" accent3="accent3" accent4="accent4" accent5="accent5" accent6="accent6" hlink="hlink" folHlink="folHlink"/>
  <p:sldLayoutIdLst>
    <p:sldLayoutId id="2147483667" r:id="rId1"/>
    <p:sldLayoutId id="2147483652" r:id="rId2"/>
    <p:sldLayoutId id="2147483651" r:id="rId3"/>
    <p:sldLayoutId id="2147483653" r:id="rId4"/>
    <p:sldLayoutId id="2147483654" r:id="rId5"/>
    <p:sldLayoutId id="2147483655" r:id="rId6"/>
    <p:sldLayoutId id="2147483656" r:id="rId7"/>
    <p:sldLayoutId id="2147483657" r:id="rId8"/>
    <p:sldLayoutId id="2147483658" r:id="rId9"/>
    <p:sldLayoutId id="2147483659" r:id="rId10"/>
    <p:sldLayoutId id="2147483668" r:id="rId11"/>
    <p:sldLayoutId id="2147483661" r:id="rId12"/>
    <p:sldLayoutId id="2147483662" r:id="rId13"/>
    <p:sldLayoutId id="2147483663" r:id="rId14"/>
    <p:sldLayoutId id="2147483664" r:id="rId15"/>
    <p:sldLayoutId id="2147483665" r:id="rId16"/>
  </p:sldLayoutIdLst>
  <p:hf hdr="0" dt="0"/>
  <p:txStyles>
    <p:titleStyle>
      <a:lvl1pPr algn="l" defTabSz="914400" rtl="0" eaLnBrk="1" latinLnBrk="0" hangingPunct="1">
        <a:lnSpc>
          <a:spcPct val="90000"/>
        </a:lnSpc>
        <a:spcBef>
          <a:spcPct val="0"/>
        </a:spcBef>
        <a:buNone/>
        <a:defRPr sz="4400" b="1" kern="1200">
          <a:solidFill>
            <a:schemeClr val="accent6"/>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032" userDrawn="1">
          <p15:clr>
            <a:srgbClr val="F26B43"/>
          </p15:clr>
        </p15:guide>
        <p15:guide id="2" pos="3840" userDrawn="1">
          <p15:clr>
            <a:srgbClr val="F26B43"/>
          </p15:clr>
        </p15:guide>
        <p15:guide id="3" pos="5640" userDrawn="1">
          <p15:clr>
            <a:srgbClr val="F26B43"/>
          </p15:clr>
        </p15:guide>
        <p15:guide id="4" pos="1656" userDrawn="1">
          <p15:clr>
            <a:srgbClr val="F26B43"/>
          </p15:clr>
        </p15:guide>
        <p15:guide id="5" pos="5208"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png"/><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g"/><Relationship Id="rId1" Type="http://schemas.openxmlformats.org/officeDocument/2006/relationships/slideLayout" Target="../slideLayouts/slideLayout16.xml"/><Relationship Id="rId5" Type="http://schemas.openxmlformats.org/officeDocument/2006/relationships/image" Target="../media/image13.jpg"/><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14.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reeform: Shape 11">
            <a:extLst>
              <a:ext uri="{FF2B5EF4-FFF2-40B4-BE49-F238E27FC236}">
                <a16:creationId xmlns:a16="http://schemas.microsoft.com/office/drawing/2014/main" id="{01A79B69-242C-3AEB-4A42-7A606A54C63A}"/>
              </a:ext>
              <a:ext uri="{C183D7F6-B498-43B3-948B-1728B52AA6E4}">
                <adec:decorative xmlns:adec="http://schemas.microsoft.com/office/drawing/2017/decorative" val="1"/>
              </a:ext>
            </a:extLst>
          </p:cNvPr>
          <p:cNvSpPr/>
          <p:nvPr/>
        </p:nvSpPr>
        <p:spPr>
          <a:xfrm>
            <a:off x="9857505" y="838985"/>
            <a:ext cx="1637958" cy="187385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19050" cap="flat" cmpd="sng" algn="ctr">
            <a:solidFill>
              <a:schemeClr val="tx2">
                <a:lumMod val="50000"/>
                <a:lumOff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14" name="Freeform: Shape 11">
            <a:extLst>
              <a:ext uri="{FF2B5EF4-FFF2-40B4-BE49-F238E27FC236}">
                <a16:creationId xmlns:a16="http://schemas.microsoft.com/office/drawing/2014/main" id="{E5D4DE6D-89C8-6FFF-287D-3F3BAD416CA1}"/>
              </a:ext>
              <a:ext uri="{C183D7F6-B498-43B3-948B-1728B52AA6E4}">
                <adec:decorative xmlns:adec="http://schemas.microsoft.com/office/drawing/2017/decorative" val="1"/>
              </a:ext>
            </a:extLst>
          </p:cNvPr>
          <p:cNvSpPr/>
          <p:nvPr/>
        </p:nvSpPr>
        <p:spPr>
          <a:xfrm>
            <a:off x="5974436" y="3694919"/>
            <a:ext cx="1637958" cy="187385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4">
              <a:lumMod val="60000"/>
              <a:lumOff val="40000"/>
              <a:alpha val="50196"/>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 name="Title 6">
            <a:extLst>
              <a:ext uri="{FF2B5EF4-FFF2-40B4-BE49-F238E27FC236}">
                <a16:creationId xmlns:a16="http://schemas.microsoft.com/office/drawing/2014/main" id="{93A3B864-5E85-99D2-93E5-5CA1F4F35DC7}"/>
              </a:ext>
            </a:extLst>
          </p:cNvPr>
          <p:cNvSpPr>
            <a:spLocks noGrp="1"/>
          </p:cNvSpPr>
          <p:nvPr>
            <p:ph type="title"/>
          </p:nvPr>
        </p:nvSpPr>
        <p:spPr>
          <a:xfrm>
            <a:off x="1491736" y="1474866"/>
            <a:ext cx="5823463" cy="2682708"/>
          </a:xfrm>
        </p:spPr>
        <p:txBody>
          <a:bodyPr/>
          <a:lstStyle/>
          <a:p>
            <a:r>
              <a:rPr lang="en-US" sz="4000" dirty="0"/>
              <a:t>MOBILE-BASED ON ROAD VEHICLE BREAKDOWN ASSISTANCE SYSTEM</a:t>
            </a:r>
            <a:endParaRPr lang="en-NG" sz="4000" dirty="0"/>
          </a:p>
        </p:txBody>
      </p:sp>
      <p:sp>
        <p:nvSpPr>
          <p:cNvPr id="9" name="Text Placeholder 8">
            <a:extLst>
              <a:ext uri="{FF2B5EF4-FFF2-40B4-BE49-F238E27FC236}">
                <a16:creationId xmlns:a16="http://schemas.microsoft.com/office/drawing/2014/main" id="{485E0237-B9A1-0B58-E0AA-05EF84817EB4}"/>
              </a:ext>
            </a:extLst>
          </p:cNvPr>
          <p:cNvSpPr>
            <a:spLocks noGrp="1"/>
          </p:cNvSpPr>
          <p:nvPr>
            <p:ph type="body" sz="quarter" idx="28"/>
          </p:nvPr>
        </p:nvSpPr>
        <p:spPr>
          <a:xfrm>
            <a:off x="1591601" y="4238257"/>
            <a:ext cx="7216221" cy="760288"/>
          </a:xfrm>
        </p:spPr>
        <p:txBody>
          <a:bodyPr/>
          <a:lstStyle/>
          <a:p>
            <a:pPr>
              <a:spcAft>
                <a:spcPts val="1460"/>
              </a:spcAft>
            </a:pPr>
            <a:r>
              <a:rPr lang="en-US" b="1" dirty="0">
                <a:solidFill>
                  <a:srgbClr val="000000"/>
                </a:solidFill>
                <a:latin typeface="Calibri" panose="020F0502020204030204" pitchFamily="34" charset="0"/>
                <a:ea typeface="Calibri" panose="020F0502020204030204" pitchFamily="34" charset="0"/>
                <a:cs typeface="Arial" panose="020B0604020202020204" pitchFamily="34" charset="0"/>
              </a:rPr>
              <a:t>PREPARED BY: NURA SALISU MUHAMMAD  (KPT/ODFEL/CST/20/042)</a:t>
            </a:r>
          </a:p>
          <a:p>
            <a:pPr>
              <a:spcAft>
                <a:spcPts val="1460"/>
              </a:spcAft>
            </a:pPr>
            <a:r>
              <a:rPr lang="en-US" b="1" dirty="0">
                <a:solidFill>
                  <a:srgbClr val="000000"/>
                </a:solidFill>
                <a:latin typeface="Calibri" panose="020F0502020204030204" pitchFamily="34" charset="0"/>
                <a:ea typeface="Calibri" panose="020F0502020204030204" pitchFamily="34" charset="0"/>
                <a:cs typeface="Arial" panose="020B0604020202020204" pitchFamily="34" charset="0"/>
              </a:rPr>
              <a:t>SUPERVISED BY: MAL. ABUBAKAR BALARABE</a:t>
            </a:r>
          </a:p>
        </p:txBody>
      </p:sp>
      <p:pic>
        <p:nvPicPr>
          <p:cNvPr id="12" name="Picture Placeholder 11">
            <a:extLst>
              <a:ext uri="{FF2B5EF4-FFF2-40B4-BE49-F238E27FC236}">
                <a16:creationId xmlns:a16="http://schemas.microsoft.com/office/drawing/2014/main" id="{94E8A1CC-93B9-027A-E779-4F54603E0723}"/>
              </a:ext>
            </a:extLst>
          </p:cNvPr>
          <p:cNvPicPr>
            <a:picLocks noGrp="1" noChangeAspect="1"/>
          </p:cNvPicPr>
          <p:nvPr>
            <p:ph type="pic" sz="quarter" idx="47"/>
          </p:nvPr>
        </p:nvPicPr>
        <p:blipFill rotWithShape="1">
          <a:blip r:embed="rId2"/>
          <a:srcRect t="-15130" b="-15130"/>
          <a:stretch/>
        </p:blipFill>
        <p:spPr>
          <a:xfrm>
            <a:off x="7089960" y="-148484"/>
            <a:ext cx="4405503" cy="5066346"/>
          </a:xfrm>
        </p:spPr>
      </p:pic>
    </p:spTree>
    <p:extLst>
      <p:ext uri="{BB962C8B-B14F-4D97-AF65-F5344CB8AC3E}">
        <p14:creationId xmlns:p14="http://schemas.microsoft.com/office/powerpoint/2010/main" val="3898447929"/>
      </p:ext>
    </p:extLst>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4C6EC6F6-F346-241D-C2AD-CEA21AF2E091}"/>
              </a:ext>
            </a:extLst>
          </p:cNvPr>
          <p:cNvSpPr>
            <a:spLocks noGrp="1"/>
          </p:cNvSpPr>
          <p:nvPr>
            <p:ph type="title"/>
          </p:nvPr>
        </p:nvSpPr>
        <p:spPr>
          <a:xfrm>
            <a:off x="484632" y="183519"/>
            <a:ext cx="5986506" cy="1115434"/>
          </a:xfrm>
        </p:spPr>
        <p:txBody>
          <a:bodyPr/>
          <a:lstStyle/>
          <a:p>
            <a:r>
              <a:rPr lang="en-GB" dirty="0">
                <a:latin typeface="Times New Roman" panose="02020603050405020304" pitchFamily="18" charset="0"/>
                <a:ea typeface="Calibri" panose="020F0502020204030204" pitchFamily="34" charset="0"/>
              </a:rPr>
              <a:t>Methodology</a:t>
            </a:r>
            <a:endParaRPr lang="en-US" dirty="0"/>
          </a:p>
        </p:txBody>
      </p:sp>
      <p:sp>
        <p:nvSpPr>
          <p:cNvPr id="5" name="Slide Number Placeholder 4">
            <a:extLst>
              <a:ext uri="{FF2B5EF4-FFF2-40B4-BE49-F238E27FC236}">
                <a16:creationId xmlns:a16="http://schemas.microsoft.com/office/drawing/2014/main" id="{EFE20B9D-3E1B-ACAC-E328-901AE7E6D939}"/>
              </a:ext>
            </a:extLst>
          </p:cNvPr>
          <p:cNvSpPr>
            <a:spLocks noGrp="1"/>
          </p:cNvSpPr>
          <p:nvPr>
            <p:ph type="sldNum" sz="quarter" idx="29"/>
          </p:nvPr>
        </p:nvSpPr>
        <p:spPr/>
        <p:txBody>
          <a:bodyPr/>
          <a:lstStyle/>
          <a:p>
            <a:fld id="{47FEACEE-25B4-4A2D-B147-27296E36371D}" type="slidenum">
              <a:rPr lang="en-US" altLang="zh-CN" smtClean="0"/>
              <a:pPr/>
              <a:t>10</a:t>
            </a:fld>
            <a:endParaRPr lang="en-US" altLang="zh-CN" dirty="0"/>
          </a:p>
        </p:txBody>
      </p:sp>
      <p:sp>
        <p:nvSpPr>
          <p:cNvPr id="6" name="Oval 5">
            <a:extLst>
              <a:ext uri="{FF2B5EF4-FFF2-40B4-BE49-F238E27FC236}">
                <a16:creationId xmlns:a16="http://schemas.microsoft.com/office/drawing/2014/main" id="{33DE38BC-8E8A-4041-85FD-D80FA084A41F}"/>
              </a:ext>
            </a:extLst>
          </p:cNvPr>
          <p:cNvSpPr/>
          <p:nvPr/>
        </p:nvSpPr>
        <p:spPr>
          <a:xfrm>
            <a:off x="6501065" y="687141"/>
            <a:ext cx="5584874" cy="558487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G" dirty="0"/>
          </a:p>
        </p:txBody>
      </p:sp>
      <p:sp>
        <p:nvSpPr>
          <p:cNvPr id="8" name="Text Placeholder 19">
            <a:extLst>
              <a:ext uri="{FF2B5EF4-FFF2-40B4-BE49-F238E27FC236}">
                <a16:creationId xmlns:a16="http://schemas.microsoft.com/office/drawing/2014/main" id="{EA1C0B8F-BA63-41F3-B294-982D5E8C2CF8}"/>
              </a:ext>
            </a:extLst>
          </p:cNvPr>
          <p:cNvSpPr txBox="1">
            <a:spLocks/>
          </p:cNvSpPr>
          <p:nvPr/>
        </p:nvSpPr>
        <p:spPr>
          <a:xfrm>
            <a:off x="359081" y="1325845"/>
            <a:ext cx="6141984" cy="4845013"/>
          </a:xfrm>
          <a:prstGeom prst="rect">
            <a:avLst/>
          </a:prstGeom>
        </p:spPr>
        <p:txBody>
          <a:bodyPr vert="horz" lIns="91440" tIns="45720" rIns="91440" bIns="45720" rtlCol="0">
            <a:noAutofit/>
          </a:bodyPr>
          <a:lstStyle>
            <a:lvl1pPr marL="0" indent="0" algn="ctr" defTabSz="914400" rtl="0" eaLnBrk="1" latinLnBrk="0" hangingPunct="1">
              <a:lnSpc>
                <a:spcPct val="113000"/>
              </a:lnSpc>
              <a:spcBef>
                <a:spcPts val="1000"/>
              </a:spcBef>
              <a:buFont typeface="Arial" panose="020B0604020202020204" pitchFamily="34" charset="0"/>
              <a:buNone/>
              <a:defRPr sz="1800" b="1" kern="1200" cap="all" baseline="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sz="2200" b="0" cap="none" dirty="0"/>
              <a:t>The method used for collecting data on this research work is interview, Questionnaires. This will be done by meeting some vehicle owner and mechanics for oral/verbal conversation or giving them questionnaires in order to get additional information that will be useful to this research work. This system is expected to be an independent application which will be designed using flutter for the frontend and Python (Django) for the backend and SQLite3 will be used for the database, the above language combination forms the programming language for the system</a:t>
            </a:r>
          </a:p>
        </p:txBody>
      </p:sp>
      <p:sp>
        <p:nvSpPr>
          <p:cNvPr id="2" name="Footer Placeholder 3">
            <a:extLst>
              <a:ext uri="{FF2B5EF4-FFF2-40B4-BE49-F238E27FC236}">
                <a16:creationId xmlns:a16="http://schemas.microsoft.com/office/drawing/2014/main" id="{278D688B-0D1B-2004-C1B1-0290A7989274}"/>
              </a:ext>
            </a:extLst>
          </p:cNvPr>
          <p:cNvSpPr txBox="1">
            <a:spLocks/>
          </p:cNvSpPr>
          <p:nvPr/>
        </p:nvSpPr>
        <p:spPr>
          <a:xfrm>
            <a:off x="484632" y="6400482"/>
            <a:ext cx="5206305"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t>MOBILE-BASED ON ROAD VEHICLE BREAKDOWN ASSISTANCE SYSTEM</a:t>
            </a:r>
            <a:endParaRPr lang="en-US" sz="1000" dirty="0"/>
          </a:p>
        </p:txBody>
      </p:sp>
      <p:pic>
        <p:nvPicPr>
          <p:cNvPr id="4" name="Picture 3">
            <a:extLst>
              <a:ext uri="{FF2B5EF4-FFF2-40B4-BE49-F238E27FC236}">
                <a16:creationId xmlns:a16="http://schemas.microsoft.com/office/drawing/2014/main" id="{A0BBE762-AD1D-D477-1D36-4FA2872F74BE}"/>
              </a:ext>
            </a:extLst>
          </p:cNvPr>
          <p:cNvPicPr>
            <a:picLocks noChangeAspect="1"/>
          </p:cNvPicPr>
          <p:nvPr/>
        </p:nvPicPr>
        <p:blipFill>
          <a:blip r:embed="rId2"/>
          <a:stretch>
            <a:fillRect/>
          </a:stretch>
        </p:blipFill>
        <p:spPr>
          <a:xfrm>
            <a:off x="7155715" y="1617542"/>
            <a:ext cx="4419152" cy="3414012"/>
          </a:xfrm>
          <a:prstGeom prst="rect">
            <a:avLst/>
          </a:prstGeom>
        </p:spPr>
      </p:pic>
    </p:spTree>
    <p:extLst>
      <p:ext uri="{BB962C8B-B14F-4D97-AF65-F5344CB8AC3E}">
        <p14:creationId xmlns:p14="http://schemas.microsoft.com/office/powerpoint/2010/main" val="431786919"/>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379BBF1-9BC2-6DCE-0154-8873469878A5}"/>
              </a:ext>
            </a:extLst>
          </p:cNvPr>
          <p:cNvSpPr>
            <a:spLocks noGrp="1"/>
          </p:cNvSpPr>
          <p:nvPr>
            <p:ph type="title"/>
          </p:nvPr>
        </p:nvSpPr>
        <p:spPr>
          <a:xfrm>
            <a:off x="320843" y="167985"/>
            <a:ext cx="8883756" cy="453521"/>
          </a:xfrm>
        </p:spPr>
        <p:txBody>
          <a:bodyPr/>
          <a:lstStyle/>
          <a:p>
            <a:r>
              <a:rPr lang="en-US" sz="3200" dirty="0"/>
              <a:t>Summary of literature review</a:t>
            </a:r>
          </a:p>
        </p:txBody>
      </p:sp>
      <p:graphicFrame>
        <p:nvGraphicFramePr>
          <p:cNvPr id="8" name="Table 8">
            <a:extLst>
              <a:ext uri="{FF2B5EF4-FFF2-40B4-BE49-F238E27FC236}">
                <a16:creationId xmlns:a16="http://schemas.microsoft.com/office/drawing/2014/main" id="{7E5E2BDF-8ED2-40CB-B07C-B015E1420EA8}"/>
              </a:ext>
            </a:extLst>
          </p:cNvPr>
          <p:cNvGraphicFramePr>
            <a:graphicFrameLocks noGrp="1"/>
          </p:cNvGraphicFramePr>
          <p:nvPr>
            <p:ph type="tbl" sz="quarter" idx="27"/>
            <p:extLst>
              <p:ext uri="{D42A27DB-BD31-4B8C-83A1-F6EECF244321}">
                <p14:modId xmlns:p14="http://schemas.microsoft.com/office/powerpoint/2010/main" val="2619529450"/>
              </p:ext>
            </p:extLst>
          </p:nvPr>
        </p:nvGraphicFramePr>
        <p:xfrm>
          <a:off x="136478" y="675155"/>
          <a:ext cx="11900846" cy="6106377"/>
        </p:xfrm>
        <a:graphic>
          <a:graphicData uri="http://schemas.openxmlformats.org/drawingml/2006/table">
            <a:tbl>
              <a:tblPr firstRow="1" bandRow="1">
                <a:tableStyleId>{C4B1156A-380E-4F78-BDF5-A606A8083BF9}</a:tableStyleId>
              </a:tblPr>
              <a:tblGrid>
                <a:gridCol w="2074459">
                  <a:extLst>
                    <a:ext uri="{9D8B030D-6E8A-4147-A177-3AD203B41FA5}">
                      <a16:colId xmlns:a16="http://schemas.microsoft.com/office/drawing/2014/main" val="1457000769"/>
                    </a:ext>
                  </a:extLst>
                </a:gridCol>
                <a:gridCol w="1621868">
                  <a:extLst>
                    <a:ext uri="{9D8B030D-6E8A-4147-A177-3AD203B41FA5}">
                      <a16:colId xmlns:a16="http://schemas.microsoft.com/office/drawing/2014/main" val="1939741220"/>
                    </a:ext>
                  </a:extLst>
                </a:gridCol>
                <a:gridCol w="3523338">
                  <a:extLst>
                    <a:ext uri="{9D8B030D-6E8A-4147-A177-3AD203B41FA5}">
                      <a16:colId xmlns:a16="http://schemas.microsoft.com/office/drawing/2014/main" val="1728182267"/>
                    </a:ext>
                  </a:extLst>
                </a:gridCol>
                <a:gridCol w="2877069">
                  <a:extLst>
                    <a:ext uri="{9D8B030D-6E8A-4147-A177-3AD203B41FA5}">
                      <a16:colId xmlns:a16="http://schemas.microsoft.com/office/drawing/2014/main" val="3091143212"/>
                    </a:ext>
                  </a:extLst>
                </a:gridCol>
                <a:gridCol w="1804112">
                  <a:extLst>
                    <a:ext uri="{9D8B030D-6E8A-4147-A177-3AD203B41FA5}">
                      <a16:colId xmlns:a16="http://schemas.microsoft.com/office/drawing/2014/main" val="440248734"/>
                    </a:ext>
                  </a:extLst>
                </a:gridCol>
              </a:tblGrid>
              <a:tr h="356560">
                <a:tc>
                  <a:txBody>
                    <a:bodyPr/>
                    <a:lstStyle/>
                    <a:p>
                      <a:pPr algn="ctr"/>
                      <a:r>
                        <a:rPr lang="en-US" sz="1800" b="0" kern="1200">
                          <a:solidFill>
                            <a:schemeClr val="accent6"/>
                          </a:solidFill>
                        </a:rPr>
                        <a:t>Title</a:t>
                      </a:r>
                      <a:endParaRPr lang="en-US" sz="1800" b="0" kern="1200" dirty="0">
                        <a:solidFill>
                          <a:schemeClr val="accent6"/>
                        </a:solidFill>
                        <a:latin typeface="+mn-lt"/>
                        <a:ea typeface="+mn-ea"/>
                        <a:cs typeface="+mn-cs"/>
                      </a:endParaRPr>
                    </a:p>
                  </a:txBody>
                  <a:tcPr anchor="ctr"/>
                </a:tc>
                <a:tc>
                  <a:txBody>
                    <a:bodyPr/>
                    <a:lstStyle/>
                    <a:p>
                      <a:pPr algn="ctr"/>
                      <a:r>
                        <a:rPr lang="en-US" b="0">
                          <a:solidFill>
                            <a:schemeClr val="accent6"/>
                          </a:solidFill>
                        </a:rPr>
                        <a:t>Author &amp; Year</a:t>
                      </a:r>
                      <a:endParaRPr lang="en-US" b="0" i="0" dirty="0">
                        <a:solidFill>
                          <a:schemeClr val="accent6"/>
                        </a:solidFill>
                        <a:latin typeface="+mn-lt"/>
                        <a:cs typeface="Posterama" panose="020B0504020200020000" pitchFamily="34" charset="0"/>
                      </a:endParaRPr>
                    </a:p>
                  </a:txBody>
                  <a:tcPr anchor="ctr"/>
                </a:tc>
                <a:tc>
                  <a:txBody>
                    <a:bodyPr/>
                    <a:lstStyle/>
                    <a:p>
                      <a:pPr algn="ctr"/>
                      <a:r>
                        <a:rPr lang="en-US" b="0" dirty="0">
                          <a:solidFill>
                            <a:schemeClr val="accent6"/>
                          </a:solidFill>
                        </a:rPr>
                        <a:t>Description</a:t>
                      </a:r>
                      <a:endParaRPr lang="en-US" b="0" i="0" dirty="0">
                        <a:solidFill>
                          <a:schemeClr val="accent6"/>
                        </a:solidFill>
                        <a:latin typeface="+mn-lt"/>
                        <a:cs typeface="Posterama" panose="020B0504020200020000" pitchFamily="34" charset="0"/>
                      </a:endParaRPr>
                    </a:p>
                  </a:txBody>
                  <a:tcPr anchor="ctr"/>
                </a:tc>
                <a:tc>
                  <a:txBody>
                    <a:bodyPr/>
                    <a:lstStyle/>
                    <a:p>
                      <a:pPr algn="ctr"/>
                      <a:r>
                        <a:rPr lang="en-US" b="0">
                          <a:solidFill>
                            <a:schemeClr val="accent6"/>
                          </a:solidFill>
                        </a:rPr>
                        <a:t>Merit</a:t>
                      </a:r>
                      <a:endParaRPr lang="en-US" b="0" i="0" dirty="0">
                        <a:solidFill>
                          <a:schemeClr val="accent6"/>
                        </a:solidFill>
                        <a:latin typeface="+mn-lt"/>
                        <a:cs typeface="Posterama" panose="020B0504020200020000" pitchFamily="34" charset="0"/>
                      </a:endParaRPr>
                    </a:p>
                  </a:txBody>
                  <a:tcPr anchor="ctr"/>
                </a:tc>
                <a:tc>
                  <a:txBody>
                    <a:bodyPr/>
                    <a:lstStyle/>
                    <a:p>
                      <a:pPr algn="ctr"/>
                      <a:r>
                        <a:rPr lang="en-US" b="0">
                          <a:solidFill>
                            <a:schemeClr val="accent6"/>
                          </a:solidFill>
                        </a:rPr>
                        <a:t>Demerits</a:t>
                      </a:r>
                      <a:endParaRPr lang="en-US" b="0" i="0" dirty="0">
                        <a:solidFill>
                          <a:schemeClr val="accent6"/>
                        </a:solidFill>
                        <a:latin typeface="+mn-lt"/>
                        <a:cs typeface="Posterama" panose="020B0504020200020000" pitchFamily="34" charset="0"/>
                      </a:endParaRPr>
                    </a:p>
                  </a:txBody>
                  <a:tcPr anchor="ctr"/>
                </a:tc>
                <a:extLst>
                  <a:ext uri="{0D108BD9-81ED-4DB2-BD59-A6C34878D82A}">
                    <a16:rowId xmlns:a16="http://schemas.microsoft.com/office/drawing/2014/main" val="704343578"/>
                  </a:ext>
                </a:extLst>
              </a:tr>
              <a:tr h="1260057">
                <a:tc>
                  <a:txBody>
                    <a:bodyPr/>
                    <a:lstStyle/>
                    <a:p>
                      <a:r>
                        <a:rPr lang="en-US" sz="1700" kern="1200" dirty="0">
                          <a:solidFill>
                            <a:schemeClr val="dk1"/>
                          </a:solidFill>
                          <a:effectLst/>
                          <a:latin typeface="+mn-lt"/>
                          <a:ea typeface="+mn-ea"/>
                          <a:cs typeface="+mn-cs"/>
                        </a:rPr>
                        <a:t>A Vehicle Breakdown Service Provider System</a:t>
                      </a:r>
                      <a:endParaRPr lang="en-NG" sz="1700" kern="1200" dirty="0">
                        <a:solidFill>
                          <a:schemeClr val="dk1"/>
                        </a:solidFill>
                        <a:effectLst/>
                        <a:latin typeface="+mn-lt"/>
                        <a:ea typeface="+mn-ea"/>
                        <a:cs typeface="+mn-cs"/>
                      </a:endParaRPr>
                    </a:p>
                  </a:txBody>
                  <a:tcPr anchor="ctr"/>
                </a:tc>
                <a:tc>
                  <a:txBody>
                    <a:bodyPr/>
                    <a:lstStyle/>
                    <a:p>
                      <a:pPr algn="l"/>
                      <a:r>
                        <a:rPr lang="en-US" sz="1700" kern="1200" dirty="0">
                          <a:solidFill>
                            <a:schemeClr val="dk1"/>
                          </a:solidFill>
                          <a:effectLst/>
                          <a:latin typeface="+mn-lt"/>
                          <a:ea typeface="+mn-ea"/>
                          <a:cs typeface="+mn-cs"/>
                        </a:rPr>
                        <a:t>Krishna et al. (2021).</a:t>
                      </a:r>
                      <a:endParaRPr lang="en-US" sz="1700" dirty="0"/>
                    </a:p>
                  </a:txBody>
                  <a:tcPr anchor="ctr"/>
                </a:tc>
                <a:tc>
                  <a:txBody>
                    <a:bodyPr/>
                    <a:lstStyle/>
                    <a:p>
                      <a:r>
                        <a:rPr lang="en-US" sz="1700" kern="1200" dirty="0">
                          <a:solidFill>
                            <a:schemeClr val="dk1"/>
                          </a:solidFill>
                          <a:effectLst/>
                          <a:latin typeface="+mn-lt"/>
                          <a:ea typeface="+mn-ea"/>
                          <a:cs typeface="+mn-cs"/>
                        </a:rPr>
                        <a:t>The primary focus of this Vehicle Breakdown Service Provider System development is to solve the faults of existing market applications.</a:t>
                      </a:r>
                      <a:endParaRPr lang="en-US" sz="1700" dirty="0"/>
                    </a:p>
                  </a:txBody>
                  <a:tcPr anchor="ctr"/>
                </a:tc>
                <a:tc>
                  <a:txBody>
                    <a:bodyPr/>
                    <a:lstStyle/>
                    <a:p>
                      <a:r>
                        <a:rPr lang="en-US" sz="1700" kern="1200" dirty="0">
                          <a:solidFill>
                            <a:schemeClr val="dk1"/>
                          </a:solidFill>
                          <a:effectLst/>
                          <a:latin typeface="+mn-lt"/>
                          <a:ea typeface="+mn-ea"/>
                          <a:cs typeface="+mn-cs"/>
                        </a:rPr>
                        <a:t>With the help of the system one can get access to nearby mechanic and contact them.</a:t>
                      </a:r>
                      <a:endParaRPr lang="en-NG" sz="1700" kern="1200" dirty="0">
                        <a:solidFill>
                          <a:schemeClr val="dk1"/>
                        </a:solidFill>
                        <a:effectLst/>
                        <a:latin typeface="+mn-lt"/>
                        <a:ea typeface="+mn-ea"/>
                        <a:cs typeface="+mn-cs"/>
                      </a:endParaRPr>
                    </a:p>
                  </a:txBody>
                  <a:tcPr anchor="ctr"/>
                </a:tc>
                <a:tc>
                  <a:txBody>
                    <a:bodyPr/>
                    <a:lstStyle/>
                    <a:p>
                      <a:pPr algn="l"/>
                      <a:r>
                        <a:rPr lang="en-US" sz="1700" kern="1200" dirty="0">
                          <a:solidFill>
                            <a:schemeClr val="dk1"/>
                          </a:solidFill>
                          <a:effectLst/>
                          <a:latin typeface="+mn-lt"/>
                          <a:ea typeface="+mn-ea"/>
                          <a:cs typeface="+mn-cs"/>
                        </a:rPr>
                        <a:t>The system is ambiguous</a:t>
                      </a:r>
                      <a:endParaRPr lang="en-NG" sz="1700" kern="1200" dirty="0">
                        <a:solidFill>
                          <a:schemeClr val="dk1"/>
                        </a:solidFill>
                        <a:effectLst/>
                        <a:latin typeface="+mn-lt"/>
                        <a:ea typeface="+mn-ea"/>
                        <a:cs typeface="+mn-cs"/>
                      </a:endParaRPr>
                    </a:p>
                  </a:txBody>
                  <a:tcPr anchor="ctr"/>
                </a:tc>
                <a:extLst>
                  <a:ext uri="{0D108BD9-81ED-4DB2-BD59-A6C34878D82A}">
                    <a16:rowId xmlns:a16="http://schemas.microsoft.com/office/drawing/2014/main" val="322234691"/>
                  </a:ext>
                </a:extLst>
              </a:tr>
              <a:tr h="1581103">
                <a:tc>
                  <a:txBody>
                    <a:bodyPr/>
                    <a:lstStyle/>
                    <a:p>
                      <a:r>
                        <a:rPr lang="en-US" sz="1700" kern="1200" dirty="0">
                          <a:solidFill>
                            <a:schemeClr val="dk1"/>
                          </a:solidFill>
                          <a:effectLst/>
                          <a:latin typeface="+mn-lt"/>
                          <a:ea typeface="+mn-ea"/>
                          <a:cs typeface="+mn-cs"/>
                        </a:rPr>
                        <a:t>On Road Vehicle Breakdown Services</a:t>
                      </a:r>
                      <a:endParaRPr lang="en-NG" sz="1700" kern="1200" dirty="0">
                        <a:solidFill>
                          <a:schemeClr val="dk1"/>
                        </a:solidFill>
                        <a:effectLst/>
                        <a:latin typeface="+mn-lt"/>
                        <a:ea typeface="+mn-ea"/>
                        <a:cs typeface="+mn-cs"/>
                      </a:endParaRPr>
                    </a:p>
                  </a:txBody>
                  <a:tcPr anchor="ctr"/>
                </a:tc>
                <a:tc>
                  <a:txBody>
                    <a:bodyPr/>
                    <a:lstStyle/>
                    <a:p>
                      <a:pPr algn="l"/>
                      <a:r>
                        <a:rPr lang="en-US" sz="1700" kern="1200" dirty="0" err="1">
                          <a:solidFill>
                            <a:schemeClr val="dk1"/>
                          </a:solidFill>
                          <a:effectLst/>
                          <a:latin typeface="+mn-lt"/>
                          <a:ea typeface="+mn-ea"/>
                          <a:cs typeface="+mn-cs"/>
                        </a:rPr>
                        <a:t>Elakkiya</a:t>
                      </a:r>
                      <a:r>
                        <a:rPr lang="en-US" sz="1700" kern="1200" dirty="0">
                          <a:solidFill>
                            <a:schemeClr val="dk1"/>
                          </a:solidFill>
                          <a:effectLst/>
                          <a:latin typeface="+mn-lt"/>
                          <a:ea typeface="+mn-ea"/>
                          <a:cs typeface="+mn-cs"/>
                        </a:rPr>
                        <a:t> and </a:t>
                      </a:r>
                      <a:r>
                        <a:rPr lang="en-US" sz="1700" kern="1200" dirty="0" err="1">
                          <a:solidFill>
                            <a:schemeClr val="dk1"/>
                          </a:solidFill>
                          <a:effectLst/>
                          <a:latin typeface="+mn-lt"/>
                          <a:ea typeface="+mn-ea"/>
                          <a:cs typeface="+mn-cs"/>
                        </a:rPr>
                        <a:t>Bavithra</a:t>
                      </a:r>
                      <a:r>
                        <a:rPr lang="en-US" sz="1700" kern="1200" dirty="0">
                          <a:solidFill>
                            <a:schemeClr val="dk1"/>
                          </a:solidFill>
                          <a:effectLst/>
                          <a:latin typeface="+mn-lt"/>
                          <a:ea typeface="+mn-ea"/>
                          <a:cs typeface="+mn-cs"/>
                        </a:rPr>
                        <a:t> (2020). </a:t>
                      </a:r>
                      <a:endParaRPr lang="en-NG" sz="1700" kern="1200" dirty="0">
                        <a:solidFill>
                          <a:schemeClr val="dk1"/>
                        </a:solidFill>
                        <a:effectLst/>
                        <a:latin typeface="+mn-lt"/>
                        <a:ea typeface="+mn-ea"/>
                        <a:cs typeface="+mn-cs"/>
                      </a:endParaRPr>
                    </a:p>
                  </a:txBody>
                  <a:tcPr anchor="ctr"/>
                </a:tc>
                <a:tc>
                  <a:txBody>
                    <a:bodyPr/>
                    <a:lstStyle/>
                    <a:p>
                      <a:pPr algn="l"/>
                      <a:r>
                        <a:rPr lang="en-US" sz="1700" kern="1200" dirty="0">
                          <a:solidFill>
                            <a:schemeClr val="dk1"/>
                          </a:solidFill>
                          <a:effectLst/>
                          <a:latin typeface="+mn-lt"/>
                          <a:ea typeface="+mn-ea"/>
                          <a:cs typeface="+mn-cs"/>
                        </a:rPr>
                        <a:t>Our suggested service for emergency breakdowns provides a user-friendly environment. It is the most convenient technique to identify the place as well as surrounding required sites</a:t>
                      </a:r>
                      <a:endParaRPr lang="en-US" sz="1700" dirty="0"/>
                    </a:p>
                  </a:txBody>
                  <a:tcPr anchor="ctr"/>
                </a:tc>
                <a:tc>
                  <a:txBody>
                    <a:bodyPr/>
                    <a:lstStyle/>
                    <a:p>
                      <a:r>
                        <a:rPr lang="en-US" sz="1700" kern="1200" dirty="0">
                          <a:solidFill>
                            <a:schemeClr val="dk1"/>
                          </a:solidFill>
                          <a:effectLst/>
                          <a:latin typeface="+mn-lt"/>
                          <a:ea typeface="+mn-ea"/>
                          <a:cs typeface="+mn-cs"/>
                        </a:rPr>
                        <a:t>Easy to use and provides both locations nearby</a:t>
                      </a:r>
                      <a:endParaRPr lang="en-NG" sz="1700" kern="1200" dirty="0">
                        <a:solidFill>
                          <a:schemeClr val="dk1"/>
                        </a:solidFill>
                        <a:effectLst/>
                        <a:latin typeface="+mn-lt"/>
                        <a:ea typeface="+mn-ea"/>
                        <a:cs typeface="+mn-cs"/>
                      </a:endParaRPr>
                    </a:p>
                  </a:txBody>
                  <a:tcPr anchor="ctr"/>
                </a:tc>
                <a:tc>
                  <a:txBody>
                    <a:bodyPr/>
                    <a:lstStyle/>
                    <a:p>
                      <a:pPr algn="l"/>
                      <a:r>
                        <a:rPr lang="en-US" sz="1700" kern="1200" dirty="0">
                          <a:solidFill>
                            <a:schemeClr val="dk1"/>
                          </a:solidFill>
                          <a:effectLst/>
                          <a:latin typeface="+mn-lt"/>
                          <a:ea typeface="+mn-ea"/>
                          <a:cs typeface="+mn-cs"/>
                        </a:rPr>
                        <a:t>It </a:t>
                      </a:r>
                      <a:r>
                        <a:rPr lang="en-US" sz="1700" kern="1200" dirty="0" err="1">
                          <a:solidFill>
                            <a:schemeClr val="dk1"/>
                          </a:solidFill>
                          <a:effectLst/>
                          <a:latin typeface="+mn-lt"/>
                          <a:ea typeface="+mn-ea"/>
                          <a:cs typeface="+mn-cs"/>
                        </a:rPr>
                        <a:t>robostness</a:t>
                      </a:r>
                      <a:r>
                        <a:rPr lang="en-US" sz="1700" kern="1200" dirty="0">
                          <a:solidFill>
                            <a:schemeClr val="dk1"/>
                          </a:solidFill>
                          <a:effectLst/>
                          <a:latin typeface="+mn-lt"/>
                          <a:ea typeface="+mn-ea"/>
                          <a:cs typeface="+mn-cs"/>
                        </a:rPr>
                        <a:t> has not been tested in terms of emergency</a:t>
                      </a:r>
                      <a:endParaRPr lang="en-US" sz="1700" dirty="0"/>
                    </a:p>
                  </a:txBody>
                  <a:tcPr anchor="ctr"/>
                </a:tc>
                <a:extLst>
                  <a:ext uri="{0D108BD9-81ED-4DB2-BD59-A6C34878D82A}">
                    <a16:rowId xmlns:a16="http://schemas.microsoft.com/office/drawing/2014/main" val="3315783827"/>
                  </a:ext>
                </a:extLst>
              </a:tr>
              <a:tr h="2723011">
                <a:tc>
                  <a:txBody>
                    <a:bodyPr/>
                    <a:lstStyle/>
                    <a:p>
                      <a:r>
                        <a:rPr lang="en-US" sz="1700" kern="1200" dirty="0">
                          <a:solidFill>
                            <a:schemeClr val="dk1"/>
                          </a:solidFill>
                          <a:effectLst/>
                          <a:latin typeface="+mn-lt"/>
                          <a:ea typeface="+mn-ea"/>
                          <a:cs typeface="+mn-cs"/>
                        </a:rPr>
                        <a:t>In Campus Location Finder Using Mobile Application.</a:t>
                      </a:r>
                      <a:endParaRPr lang="en-NG" sz="1700" kern="1200" dirty="0">
                        <a:solidFill>
                          <a:schemeClr val="dk1"/>
                        </a:solidFill>
                        <a:effectLst/>
                        <a:latin typeface="+mn-lt"/>
                        <a:ea typeface="+mn-ea"/>
                        <a:cs typeface="+mn-cs"/>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kern="1200" dirty="0">
                          <a:solidFill>
                            <a:schemeClr val="dk1"/>
                          </a:solidFill>
                          <a:effectLst/>
                          <a:latin typeface="+mn-lt"/>
                          <a:ea typeface="+mn-ea"/>
                          <a:cs typeface="+mn-cs"/>
                        </a:rPr>
                        <a:t>Low and Lukman (2021). </a:t>
                      </a:r>
                      <a:endParaRPr lang="en-NG" sz="1700" kern="1200" dirty="0">
                        <a:solidFill>
                          <a:schemeClr val="dk1"/>
                        </a:solidFill>
                        <a:effectLst/>
                        <a:latin typeface="+mn-lt"/>
                        <a:ea typeface="+mn-ea"/>
                        <a:cs typeface="+mn-cs"/>
                      </a:endParaRPr>
                    </a:p>
                  </a:txBody>
                  <a:tcPr anchor="ctr"/>
                </a:tc>
                <a:tc>
                  <a:txBody>
                    <a:bodyPr/>
                    <a:lstStyle/>
                    <a:p>
                      <a:pPr algn="l"/>
                      <a:r>
                        <a:rPr lang="en-US" sz="1800" kern="1200" dirty="0">
                          <a:solidFill>
                            <a:schemeClr val="dk1"/>
                          </a:solidFill>
                          <a:effectLst/>
                          <a:latin typeface="+mn-lt"/>
                          <a:ea typeface="+mn-ea"/>
                          <a:cs typeface="+mn-cs"/>
                        </a:rPr>
                        <a:t>This project, an application for indoor and outdoor navigation at </a:t>
                      </a:r>
                      <a:r>
                        <a:rPr lang="en-US" sz="1800" kern="1200" dirty="0" err="1">
                          <a:solidFill>
                            <a:schemeClr val="dk1"/>
                          </a:solidFill>
                          <a:effectLst/>
                          <a:latin typeface="+mn-lt"/>
                          <a:ea typeface="+mn-ea"/>
                          <a:cs typeface="+mn-cs"/>
                        </a:rPr>
                        <a:t>Universiti</a:t>
                      </a:r>
                      <a:r>
                        <a:rPr lang="en-US" sz="1800" kern="1200" dirty="0">
                          <a:solidFill>
                            <a:schemeClr val="dk1"/>
                          </a:solidFill>
                          <a:effectLst/>
                          <a:latin typeface="+mn-lt"/>
                          <a:ea typeface="+mn-ea"/>
                          <a:cs typeface="+mn-cs"/>
                        </a:rPr>
                        <a:t> Tun Hussein Onn Malaysia created (UTHM). It is used to assist visitors and new incoming students by routing them from their current position to their destination utilizing the "U Finder" smartphone application.</a:t>
                      </a:r>
                      <a:endParaRPr lang="en-US" sz="1700" dirty="0"/>
                    </a:p>
                  </a:txBody>
                  <a:tcPr anchor="ctr"/>
                </a:tc>
                <a:tc>
                  <a:txBody>
                    <a:bodyPr/>
                    <a:lstStyle/>
                    <a:p>
                      <a:r>
                        <a:rPr lang="en-US" sz="1700" kern="1200" dirty="0">
                          <a:solidFill>
                            <a:schemeClr val="dk1"/>
                          </a:solidFill>
                          <a:effectLst/>
                          <a:latin typeface="+mn-lt"/>
                          <a:ea typeface="+mn-ea"/>
                          <a:cs typeface="+mn-cs"/>
                        </a:rPr>
                        <a:t>The researcher achieved its stated objective as the indoor and outdoor navigation was fully effective and functional.</a:t>
                      </a:r>
                      <a:endParaRPr lang="en-NG" sz="1700" kern="1200" dirty="0">
                        <a:solidFill>
                          <a:schemeClr val="dk1"/>
                        </a:solidFill>
                        <a:effectLst/>
                        <a:latin typeface="+mn-lt"/>
                        <a:ea typeface="+mn-ea"/>
                        <a:cs typeface="+mn-cs"/>
                      </a:endParaRPr>
                    </a:p>
                  </a:txBody>
                  <a:tcPr anchor="ctr"/>
                </a:tc>
                <a:tc>
                  <a:txBody>
                    <a:bodyPr/>
                    <a:lstStyle/>
                    <a:p>
                      <a:r>
                        <a:rPr lang="en-US" sz="1700" kern="1200" dirty="0">
                          <a:solidFill>
                            <a:schemeClr val="dk1"/>
                          </a:solidFill>
                          <a:effectLst/>
                          <a:latin typeface="+mn-lt"/>
                          <a:ea typeface="+mn-ea"/>
                          <a:cs typeface="+mn-cs"/>
                        </a:rPr>
                        <a:t>Indoor navigation lacks real-time navigation as it was built with </a:t>
                      </a:r>
                      <a:r>
                        <a:rPr lang="en-US" sz="1700" kern="1200" dirty="0" err="1">
                          <a:solidFill>
                            <a:schemeClr val="dk1"/>
                          </a:solidFill>
                          <a:effectLst/>
                          <a:latin typeface="+mn-lt"/>
                          <a:ea typeface="+mn-ea"/>
                          <a:cs typeface="+mn-cs"/>
                        </a:rPr>
                        <a:t>QrCode</a:t>
                      </a:r>
                      <a:r>
                        <a:rPr lang="en-US" sz="1700" kern="1200" dirty="0">
                          <a:solidFill>
                            <a:schemeClr val="dk1"/>
                          </a:solidFill>
                          <a:effectLst/>
                          <a:latin typeface="+mn-lt"/>
                          <a:ea typeface="+mn-ea"/>
                          <a:cs typeface="+mn-cs"/>
                        </a:rPr>
                        <a:t> indoor navigation.</a:t>
                      </a:r>
                      <a:endParaRPr lang="en-NG" sz="1700" kern="1200" dirty="0">
                        <a:solidFill>
                          <a:schemeClr val="dk1"/>
                        </a:solidFill>
                        <a:effectLst/>
                        <a:latin typeface="+mn-lt"/>
                        <a:ea typeface="+mn-ea"/>
                        <a:cs typeface="+mn-cs"/>
                      </a:endParaRPr>
                    </a:p>
                  </a:txBody>
                  <a:tcPr anchor="ctr"/>
                </a:tc>
                <a:extLst>
                  <a:ext uri="{0D108BD9-81ED-4DB2-BD59-A6C34878D82A}">
                    <a16:rowId xmlns:a16="http://schemas.microsoft.com/office/drawing/2014/main" val="181392210"/>
                  </a:ext>
                </a:extLst>
              </a:tr>
            </a:tbl>
          </a:graphicData>
        </a:graphic>
      </p:graphicFrame>
      <p:sp>
        <p:nvSpPr>
          <p:cNvPr id="7" name="Slide Number Placeholder 6">
            <a:extLst>
              <a:ext uri="{FF2B5EF4-FFF2-40B4-BE49-F238E27FC236}">
                <a16:creationId xmlns:a16="http://schemas.microsoft.com/office/drawing/2014/main" id="{8EA25C86-7BE3-4BC6-C0B8-7F7D7C3EC286}"/>
              </a:ext>
            </a:extLst>
          </p:cNvPr>
          <p:cNvSpPr>
            <a:spLocks noGrp="1"/>
          </p:cNvSpPr>
          <p:nvPr>
            <p:ph type="sldNum" sz="quarter" idx="29"/>
          </p:nvPr>
        </p:nvSpPr>
        <p:spPr/>
        <p:txBody>
          <a:bodyPr/>
          <a:lstStyle/>
          <a:p>
            <a:fld id="{47FEACEE-25B4-4A2D-B147-27296E36371D}" type="slidenum">
              <a:rPr lang="en-US" altLang="zh-CN" smtClean="0"/>
              <a:pPr/>
              <a:t>11</a:t>
            </a:fld>
            <a:endParaRPr lang="en-US" altLang="zh-CN" dirty="0"/>
          </a:p>
        </p:txBody>
      </p:sp>
    </p:spTree>
    <p:extLst>
      <p:ext uri="{BB962C8B-B14F-4D97-AF65-F5344CB8AC3E}">
        <p14:creationId xmlns:p14="http://schemas.microsoft.com/office/powerpoint/2010/main" val="1246021298"/>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EFA9173-F892-5C7D-99AF-4C5FFB1532B4}"/>
              </a:ext>
            </a:extLst>
          </p:cNvPr>
          <p:cNvSpPr>
            <a:spLocks noGrp="1"/>
          </p:cNvSpPr>
          <p:nvPr>
            <p:ph type="title"/>
          </p:nvPr>
        </p:nvSpPr>
        <p:spPr>
          <a:xfrm>
            <a:off x="449970" y="453551"/>
            <a:ext cx="3584148" cy="1325563"/>
          </a:xfrm>
        </p:spPr>
        <p:txBody>
          <a:bodyPr/>
          <a:lstStyle/>
          <a:p>
            <a:r>
              <a:rPr lang="en-US" altLang="zh-CN" dirty="0"/>
              <a:t>Summary</a:t>
            </a:r>
            <a:endParaRPr lang="en-US" dirty="0"/>
          </a:p>
        </p:txBody>
      </p:sp>
      <p:sp>
        <p:nvSpPr>
          <p:cNvPr id="29" name="Text Placeholder 28">
            <a:extLst>
              <a:ext uri="{FF2B5EF4-FFF2-40B4-BE49-F238E27FC236}">
                <a16:creationId xmlns:a16="http://schemas.microsoft.com/office/drawing/2014/main" id="{52FD53DB-CD39-2575-F8BA-63488E81091E}"/>
              </a:ext>
            </a:extLst>
          </p:cNvPr>
          <p:cNvSpPr>
            <a:spLocks noGrp="1"/>
          </p:cNvSpPr>
          <p:nvPr>
            <p:ph type="body" sz="quarter" idx="28"/>
          </p:nvPr>
        </p:nvSpPr>
        <p:spPr>
          <a:xfrm>
            <a:off x="484631" y="1222613"/>
            <a:ext cx="6019633" cy="3335939"/>
          </a:xfrm>
        </p:spPr>
        <p:txBody>
          <a:bodyPr/>
          <a:lstStyle/>
          <a:p>
            <a:pPr algn="just"/>
            <a:r>
              <a:rPr lang="en-US" sz="2000" dirty="0"/>
              <a:t>As a consequence, our emergency vehicle breakdown service provides superior location results. Our programme quickly detects nearby locations, which is extremely valuable for users in emergency situations. It also features an offline mode that provides recommendations when the internet is not available. This technique simplifies the user experience and outperforms the old system in critical situations</a:t>
            </a:r>
          </a:p>
        </p:txBody>
      </p:sp>
      <p:pic>
        <p:nvPicPr>
          <p:cNvPr id="39" name="图片占位符 31">
            <a:extLst>
              <a:ext uri="{FF2B5EF4-FFF2-40B4-BE49-F238E27FC236}">
                <a16:creationId xmlns:a16="http://schemas.microsoft.com/office/drawing/2014/main" id="{6037332D-8714-C147-6E64-3654D8C57839}"/>
              </a:ext>
              <a:ext uri="{C183D7F6-B498-43B3-948B-1728B52AA6E4}">
                <adec:decorative xmlns:adec="http://schemas.microsoft.com/office/drawing/2017/decorative" val="1"/>
              </a:ext>
            </a:extLst>
          </p:cNvPr>
          <p:cNvPicPr>
            <a:picLocks noChangeAspect="1"/>
          </p:cNvPicPr>
          <p:nvPr/>
        </p:nvPicPr>
        <p:blipFill>
          <a:blip r:embed="rId2" cstate="print">
            <a:extLst>
              <a:ext uri="{28A0092B-C50C-407E-A947-70E740481C1C}">
                <a14:useLocalDpi xmlns:a14="http://schemas.microsoft.com/office/drawing/2010/main"/>
              </a:ext>
            </a:extLst>
          </a:blip>
          <a:srcRect t="2555" b="2555"/>
          <a:stretch>
            <a:fillRect/>
          </a:stretch>
        </p:blipFill>
        <p:spPr>
          <a:xfrm>
            <a:off x="6504265" y="3029080"/>
            <a:ext cx="1570617" cy="17968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pic>
      <p:sp>
        <p:nvSpPr>
          <p:cNvPr id="5" name="Slide Number Placeholder 4">
            <a:extLst>
              <a:ext uri="{FF2B5EF4-FFF2-40B4-BE49-F238E27FC236}">
                <a16:creationId xmlns:a16="http://schemas.microsoft.com/office/drawing/2014/main" id="{02F30A6A-65C9-04FE-77CF-C95CC406DBDB}"/>
              </a:ext>
            </a:extLst>
          </p:cNvPr>
          <p:cNvSpPr>
            <a:spLocks noGrp="1"/>
          </p:cNvSpPr>
          <p:nvPr>
            <p:ph type="sldNum" sz="quarter" idx="50"/>
          </p:nvPr>
        </p:nvSpPr>
        <p:spPr/>
        <p:txBody>
          <a:bodyPr/>
          <a:lstStyle/>
          <a:p>
            <a:fld id="{47FEACEE-25B4-4A2D-B147-27296E36371D}" type="slidenum">
              <a:rPr lang="en-US" altLang="zh-CN" smtClean="0"/>
              <a:pPr/>
              <a:t>12</a:t>
            </a:fld>
            <a:endParaRPr lang="en-US" altLang="zh-CN" dirty="0"/>
          </a:p>
        </p:txBody>
      </p:sp>
      <p:pic>
        <p:nvPicPr>
          <p:cNvPr id="17" name="Picture Placeholder 16">
            <a:extLst>
              <a:ext uri="{FF2B5EF4-FFF2-40B4-BE49-F238E27FC236}">
                <a16:creationId xmlns:a16="http://schemas.microsoft.com/office/drawing/2014/main" id="{9E1F8ECC-DAAC-43A5-9EE0-3EA010912F6D}"/>
              </a:ext>
            </a:extLst>
          </p:cNvPr>
          <p:cNvPicPr>
            <a:picLocks noGrp="1" noChangeAspect="1"/>
          </p:cNvPicPr>
          <p:nvPr>
            <p:ph type="pic" sz="quarter" idx="48"/>
          </p:nvPr>
        </p:nvPicPr>
        <p:blipFill rotWithShape="1">
          <a:blip r:embed="rId3"/>
          <a:srcRect l="12925" t="87" r="18371" b="-87"/>
          <a:stretch/>
        </p:blipFill>
        <p:spPr>
          <a:xfrm>
            <a:off x="7493157" y="529148"/>
            <a:ext cx="4248873" cy="4731130"/>
          </a:xfrm>
        </p:spPr>
      </p:pic>
      <p:sp>
        <p:nvSpPr>
          <p:cNvPr id="2" name="Footer Placeholder 3">
            <a:extLst>
              <a:ext uri="{FF2B5EF4-FFF2-40B4-BE49-F238E27FC236}">
                <a16:creationId xmlns:a16="http://schemas.microsoft.com/office/drawing/2014/main" id="{F1D9F5D8-E369-63D0-777C-AA2B0F90884E}"/>
              </a:ext>
            </a:extLst>
          </p:cNvPr>
          <p:cNvSpPr txBox="1">
            <a:spLocks/>
          </p:cNvSpPr>
          <p:nvPr/>
        </p:nvSpPr>
        <p:spPr>
          <a:xfrm>
            <a:off x="484632" y="6217920"/>
            <a:ext cx="5206305"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t>MOBILE-BASED ON ROAD VEHICLE BREAKDOWN ASSISTANCE SYSTEM</a:t>
            </a:r>
            <a:endParaRPr lang="en-US" sz="1000" dirty="0"/>
          </a:p>
        </p:txBody>
      </p:sp>
    </p:spTree>
    <p:extLst>
      <p:ext uri="{BB962C8B-B14F-4D97-AF65-F5344CB8AC3E}">
        <p14:creationId xmlns:p14="http://schemas.microsoft.com/office/powerpoint/2010/main" val="4157533387"/>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AD2C8D04-263D-9589-1CFF-A5968D7C33D7}"/>
              </a:ext>
            </a:extLst>
          </p:cNvPr>
          <p:cNvSpPr>
            <a:spLocks noGrp="1"/>
          </p:cNvSpPr>
          <p:nvPr>
            <p:ph type="title"/>
          </p:nvPr>
        </p:nvSpPr>
        <p:spPr>
          <a:xfrm>
            <a:off x="5414439" y="1660851"/>
            <a:ext cx="5626350" cy="1916067"/>
          </a:xfrm>
        </p:spPr>
        <p:txBody>
          <a:bodyPr/>
          <a:lstStyle/>
          <a:p>
            <a:r>
              <a:rPr lang="en-US" sz="7200" dirty="0"/>
              <a:t>Thank you</a:t>
            </a:r>
          </a:p>
        </p:txBody>
      </p:sp>
      <p:pic>
        <p:nvPicPr>
          <p:cNvPr id="6" name="Picture Placeholder 5">
            <a:extLst>
              <a:ext uri="{FF2B5EF4-FFF2-40B4-BE49-F238E27FC236}">
                <a16:creationId xmlns:a16="http://schemas.microsoft.com/office/drawing/2014/main" id="{D1EA538E-38C5-4190-86DA-91C3F2191D4F}"/>
              </a:ext>
            </a:extLst>
          </p:cNvPr>
          <p:cNvPicPr>
            <a:picLocks noGrp="1" noChangeAspect="1"/>
          </p:cNvPicPr>
          <p:nvPr>
            <p:ph type="pic" sz="quarter" idx="49"/>
          </p:nvPr>
        </p:nvPicPr>
        <p:blipFill>
          <a:blip r:embed="rId2"/>
          <a:srcRect t="17290" b="17290"/>
          <a:stretch>
            <a:fillRect/>
          </a:stretch>
        </p:blipFill>
        <p:spPr/>
      </p:pic>
      <p:pic>
        <p:nvPicPr>
          <p:cNvPr id="11" name="Picture Placeholder 10">
            <a:extLst>
              <a:ext uri="{FF2B5EF4-FFF2-40B4-BE49-F238E27FC236}">
                <a16:creationId xmlns:a16="http://schemas.microsoft.com/office/drawing/2014/main" id="{D7AE6E77-8CA8-473B-A845-39DF70FFA264}"/>
              </a:ext>
            </a:extLst>
          </p:cNvPr>
          <p:cNvPicPr>
            <a:picLocks noGrp="1" noChangeAspect="1"/>
          </p:cNvPicPr>
          <p:nvPr>
            <p:ph type="pic" sz="quarter" idx="48"/>
          </p:nvPr>
        </p:nvPicPr>
        <p:blipFill rotWithShape="1">
          <a:blip r:embed="rId3"/>
          <a:srcRect l="5892" t="676" r="42238" b="-676"/>
          <a:stretch/>
        </p:blipFill>
        <p:spPr>
          <a:xfrm>
            <a:off x="2754948" y="2502098"/>
            <a:ext cx="1465840" cy="1289394"/>
          </a:xfrm>
        </p:spPr>
      </p:pic>
      <p:pic>
        <p:nvPicPr>
          <p:cNvPr id="21" name="Picture Placeholder 20">
            <a:extLst>
              <a:ext uri="{FF2B5EF4-FFF2-40B4-BE49-F238E27FC236}">
                <a16:creationId xmlns:a16="http://schemas.microsoft.com/office/drawing/2014/main" id="{EEBA6296-54F5-4818-8B2D-3AFCE9CFD932}"/>
              </a:ext>
            </a:extLst>
          </p:cNvPr>
          <p:cNvPicPr>
            <a:picLocks noGrp="1" noChangeAspect="1"/>
          </p:cNvPicPr>
          <p:nvPr>
            <p:ph type="pic" sz="quarter" idx="51"/>
          </p:nvPr>
        </p:nvPicPr>
        <p:blipFill>
          <a:blip r:embed="rId4"/>
          <a:srcRect l="4769" r="4769"/>
          <a:stretch>
            <a:fillRect/>
          </a:stretch>
        </p:blipFill>
        <p:spPr/>
      </p:pic>
      <p:pic>
        <p:nvPicPr>
          <p:cNvPr id="26" name="Picture Placeholder 25">
            <a:extLst>
              <a:ext uri="{FF2B5EF4-FFF2-40B4-BE49-F238E27FC236}">
                <a16:creationId xmlns:a16="http://schemas.microsoft.com/office/drawing/2014/main" id="{5115B9B9-1DBC-404F-8953-EBCA9A92E2F4}"/>
              </a:ext>
            </a:extLst>
          </p:cNvPr>
          <p:cNvPicPr>
            <a:picLocks noGrp="1" noChangeAspect="1"/>
          </p:cNvPicPr>
          <p:nvPr>
            <p:ph type="pic" sz="quarter" idx="50"/>
          </p:nvPr>
        </p:nvPicPr>
        <p:blipFill>
          <a:blip r:embed="rId5"/>
          <a:srcRect l="6520" r="6520"/>
          <a:stretch>
            <a:fillRect/>
          </a:stretch>
        </p:blipFill>
        <p:spPr/>
      </p:pic>
    </p:spTree>
    <p:extLst>
      <p:ext uri="{BB962C8B-B14F-4D97-AF65-F5344CB8AC3E}">
        <p14:creationId xmlns:p14="http://schemas.microsoft.com/office/powerpoint/2010/main" val="529279411"/>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 Placeholder 15">
            <a:extLst>
              <a:ext uri="{FF2B5EF4-FFF2-40B4-BE49-F238E27FC236}">
                <a16:creationId xmlns:a16="http://schemas.microsoft.com/office/drawing/2014/main" id="{8FEA3BB9-F064-CFBE-C0BE-BB7A22A4DCFC}"/>
              </a:ext>
            </a:extLst>
          </p:cNvPr>
          <p:cNvSpPr>
            <a:spLocks noGrp="1"/>
          </p:cNvSpPr>
          <p:nvPr>
            <p:ph type="body" sz="quarter" idx="28"/>
          </p:nvPr>
        </p:nvSpPr>
        <p:spPr>
          <a:xfrm>
            <a:off x="6352070" y="1076241"/>
            <a:ext cx="1913128" cy="1054727"/>
          </a:xfrm>
        </p:spPr>
        <p:txBody>
          <a:bodyPr/>
          <a:lstStyle/>
          <a:p>
            <a:r>
              <a:rPr lang="en-US" dirty="0"/>
              <a:t>1</a:t>
            </a:r>
          </a:p>
          <a:p>
            <a:r>
              <a:rPr lang="en-US" dirty="0"/>
              <a:t>Abstract</a:t>
            </a:r>
          </a:p>
        </p:txBody>
      </p:sp>
      <p:sp>
        <p:nvSpPr>
          <p:cNvPr id="9" name="Text Placeholder 8">
            <a:extLst>
              <a:ext uri="{FF2B5EF4-FFF2-40B4-BE49-F238E27FC236}">
                <a16:creationId xmlns:a16="http://schemas.microsoft.com/office/drawing/2014/main" id="{78024C77-A2F8-1ABA-5412-E6BB88B5FA1B}"/>
              </a:ext>
            </a:extLst>
          </p:cNvPr>
          <p:cNvSpPr>
            <a:spLocks noGrp="1"/>
          </p:cNvSpPr>
          <p:nvPr>
            <p:ph type="body" sz="quarter" idx="29"/>
          </p:nvPr>
        </p:nvSpPr>
        <p:spPr/>
        <p:txBody>
          <a:bodyPr/>
          <a:lstStyle/>
          <a:p>
            <a:r>
              <a:rPr lang="en-US" dirty="0"/>
              <a:t>2</a:t>
            </a:r>
          </a:p>
          <a:p>
            <a:r>
              <a:rPr lang="en-US" dirty="0"/>
              <a:t>Background of the Study</a:t>
            </a:r>
          </a:p>
        </p:txBody>
      </p:sp>
      <p:sp>
        <p:nvSpPr>
          <p:cNvPr id="18" name="Text Placeholder 17">
            <a:extLst>
              <a:ext uri="{FF2B5EF4-FFF2-40B4-BE49-F238E27FC236}">
                <a16:creationId xmlns:a16="http://schemas.microsoft.com/office/drawing/2014/main" id="{241202DB-E499-EB19-8A48-A3301DA59ED7}"/>
              </a:ext>
            </a:extLst>
          </p:cNvPr>
          <p:cNvSpPr>
            <a:spLocks noGrp="1"/>
          </p:cNvSpPr>
          <p:nvPr>
            <p:ph type="body" sz="quarter" idx="30"/>
          </p:nvPr>
        </p:nvSpPr>
        <p:spPr>
          <a:xfrm>
            <a:off x="7321949" y="2646868"/>
            <a:ext cx="1914694" cy="1089194"/>
          </a:xfrm>
        </p:spPr>
        <p:txBody>
          <a:bodyPr/>
          <a:lstStyle/>
          <a:p>
            <a:r>
              <a:rPr lang="en-US" dirty="0"/>
              <a:t>5</a:t>
            </a:r>
          </a:p>
          <a:p>
            <a:r>
              <a:rPr lang="en-US" dirty="0"/>
              <a:t>Proposed System</a:t>
            </a:r>
          </a:p>
        </p:txBody>
      </p:sp>
      <p:sp>
        <p:nvSpPr>
          <p:cNvPr id="22" name="Text Placeholder 21">
            <a:extLst>
              <a:ext uri="{FF2B5EF4-FFF2-40B4-BE49-F238E27FC236}">
                <a16:creationId xmlns:a16="http://schemas.microsoft.com/office/drawing/2014/main" id="{D5402852-C1AD-6A4E-DAA7-0AE582A742FD}"/>
              </a:ext>
            </a:extLst>
          </p:cNvPr>
          <p:cNvSpPr>
            <a:spLocks noGrp="1"/>
          </p:cNvSpPr>
          <p:nvPr>
            <p:ph type="body" sz="quarter" idx="31"/>
          </p:nvPr>
        </p:nvSpPr>
        <p:spPr>
          <a:xfrm>
            <a:off x="6365385" y="4431889"/>
            <a:ext cx="1913128" cy="1107124"/>
          </a:xfrm>
        </p:spPr>
        <p:txBody>
          <a:bodyPr/>
          <a:lstStyle/>
          <a:p>
            <a:r>
              <a:rPr lang="en-US" dirty="0"/>
              <a:t>8</a:t>
            </a:r>
          </a:p>
          <a:p>
            <a:r>
              <a:rPr lang="en-US" dirty="0"/>
              <a:t>Methodology</a:t>
            </a:r>
          </a:p>
        </p:txBody>
      </p:sp>
      <p:sp>
        <p:nvSpPr>
          <p:cNvPr id="24" name="Text Placeholder 23">
            <a:extLst>
              <a:ext uri="{FF2B5EF4-FFF2-40B4-BE49-F238E27FC236}">
                <a16:creationId xmlns:a16="http://schemas.microsoft.com/office/drawing/2014/main" id="{ABF1D337-2A3C-A0FB-A6CD-5E4B9D6DFD91}"/>
              </a:ext>
            </a:extLst>
          </p:cNvPr>
          <p:cNvSpPr>
            <a:spLocks noGrp="1"/>
          </p:cNvSpPr>
          <p:nvPr>
            <p:ph type="body" sz="quarter" idx="32"/>
          </p:nvPr>
        </p:nvSpPr>
        <p:spPr>
          <a:xfrm>
            <a:off x="8375472" y="4528090"/>
            <a:ext cx="1913128" cy="1075689"/>
          </a:xfrm>
        </p:spPr>
        <p:txBody>
          <a:bodyPr/>
          <a:lstStyle/>
          <a:p>
            <a:r>
              <a:rPr lang="en-US" dirty="0"/>
              <a:t>8</a:t>
            </a:r>
          </a:p>
          <a:p>
            <a:r>
              <a:rPr lang="en-US" dirty="0"/>
              <a:t>Summarize Literature Review</a:t>
            </a:r>
          </a:p>
        </p:txBody>
      </p:sp>
      <p:sp>
        <p:nvSpPr>
          <p:cNvPr id="21" name="Footer Placeholder 19">
            <a:extLst>
              <a:ext uri="{FF2B5EF4-FFF2-40B4-BE49-F238E27FC236}">
                <a16:creationId xmlns:a16="http://schemas.microsoft.com/office/drawing/2014/main" id="{A6E539FA-B60E-5585-524F-1BFA8C5B3E2F}"/>
              </a:ext>
            </a:extLst>
          </p:cNvPr>
          <p:cNvSpPr txBox="1">
            <a:spLocks/>
          </p:cNvSpPr>
          <p:nvPr/>
        </p:nvSpPr>
        <p:spPr>
          <a:xfrm>
            <a:off x="486699" y="6085719"/>
            <a:ext cx="4114800" cy="365125"/>
          </a:xfrm>
          <a:prstGeom prst="rect">
            <a:avLst/>
          </a:prstGeom>
        </p:spPr>
        <p:txBody>
          <a:bodyPr anchor="ctr"/>
          <a:lstStyle>
            <a:defPPr>
              <a:defRPr lang="zh-CN"/>
            </a:defPPr>
            <a:lvl1pPr marL="0" algn="l"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u="none" strike="noStrike" kern="1200" cap="none" spc="0" normalizeH="0" baseline="0" noProof="0" dirty="0">
              <a:ln>
                <a:noFill/>
              </a:ln>
              <a:solidFill>
                <a:schemeClr val="bg1"/>
              </a:solidFill>
              <a:effectLst/>
              <a:uLnTx/>
              <a:uFillTx/>
            </a:endParaRPr>
          </a:p>
        </p:txBody>
      </p:sp>
      <p:sp>
        <p:nvSpPr>
          <p:cNvPr id="10" name="Slide Number Placeholder 9">
            <a:extLst>
              <a:ext uri="{FF2B5EF4-FFF2-40B4-BE49-F238E27FC236}">
                <a16:creationId xmlns:a16="http://schemas.microsoft.com/office/drawing/2014/main" id="{CBE681AB-301C-4DC8-7FBD-FAA2CC6606AE}"/>
              </a:ext>
            </a:extLst>
          </p:cNvPr>
          <p:cNvSpPr>
            <a:spLocks noGrp="1"/>
          </p:cNvSpPr>
          <p:nvPr>
            <p:ph type="sldNum" sz="quarter" idx="34"/>
          </p:nvPr>
        </p:nvSpPr>
        <p:spPr/>
        <p:txBody>
          <a:bodyPr/>
          <a:lstStyle/>
          <a:p>
            <a:fld id="{47FEACEE-25B4-4A2D-B147-27296E36371D}" type="slidenum">
              <a:rPr lang="en-US" altLang="zh-CN" smtClean="0"/>
              <a:pPr/>
              <a:t>2</a:t>
            </a:fld>
            <a:endParaRPr lang="en-US" altLang="zh-CN" dirty="0"/>
          </a:p>
        </p:txBody>
      </p:sp>
      <p:sp>
        <p:nvSpPr>
          <p:cNvPr id="2" name="Rectangle 1">
            <a:extLst>
              <a:ext uri="{FF2B5EF4-FFF2-40B4-BE49-F238E27FC236}">
                <a16:creationId xmlns:a16="http://schemas.microsoft.com/office/drawing/2014/main" id="{1068272A-6276-4485-9DED-86F8E212A24F}"/>
              </a:ext>
            </a:extLst>
          </p:cNvPr>
          <p:cNvSpPr/>
          <p:nvPr/>
        </p:nvSpPr>
        <p:spPr>
          <a:xfrm>
            <a:off x="84242" y="31187"/>
            <a:ext cx="3577378" cy="2813538"/>
          </a:xfrm>
          <a:prstGeom prst="rect">
            <a:avLst/>
          </a:prstGeom>
          <a:solidFill>
            <a:srgbClr val="F8F6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G" dirty="0"/>
          </a:p>
        </p:txBody>
      </p:sp>
      <p:sp>
        <p:nvSpPr>
          <p:cNvPr id="19" name="Title 18">
            <a:extLst>
              <a:ext uri="{FF2B5EF4-FFF2-40B4-BE49-F238E27FC236}">
                <a16:creationId xmlns:a16="http://schemas.microsoft.com/office/drawing/2014/main" id="{5DF64211-DCD8-B458-DBD2-EBDA7AE3396F}"/>
              </a:ext>
            </a:extLst>
          </p:cNvPr>
          <p:cNvSpPr>
            <a:spLocks noGrp="1"/>
          </p:cNvSpPr>
          <p:nvPr>
            <p:ph type="title"/>
          </p:nvPr>
        </p:nvSpPr>
        <p:spPr>
          <a:xfrm>
            <a:off x="346033" y="206184"/>
            <a:ext cx="4253399" cy="1740114"/>
          </a:xfrm>
        </p:spPr>
        <p:txBody>
          <a:bodyPr/>
          <a:lstStyle/>
          <a:p>
            <a:r>
              <a:rPr lang="en-US" dirty="0"/>
              <a:t>Table of Content</a:t>
            </a:r>
          </a:p>
        </p:txBody>
      </p:sp>
      <p:sp>
        <p:nvSpPr>
          <p:cNvPr id="12" name="Text Placeholder 8">
            <a:extLst>
              <a:ext uri="{FF2B5EF4-FFF2-40B4-BE49-F238E27FC236}">
                <a16:creationId xmlns:a16="http://schemas.microsoft.com/office/drawing/2014/main" id="{BCE46139-E6FF-4F62-B970-6E89F8908AC4}"/>
              </a:ext>
            </a:extLst>
          </p:cNvPr>
          <p:cNvSpPr txBox="1">
            <a:spLocks/>
          </p:cNvSpPr>
          <p:nvPr/>
        </p:nvSpPr>
        <p:spPr>
          <a:xfrm>
            <a:off x="10471020" y="972990"/>
            <a:ext cx="1904890" cy="1054728"/>
          </a:xfrm>
          <a:prstGeom prst="rect">
            <a:avLst/>
          </a:prstGeom>
        </p:spPr>
        <p:txBody>
          <a:bodyPr vert="horz" lIns="91440" tIns="45720" rIns="91440" bIns="45720" rtlCol="0" anchor="ctr">
            <a:noAutofit/>
          </a:bodyPr>
          <a:lstStyle>
            <a:lvl1pPr marL="0" indent="0" algn="ctr" defTabSz="914400" rtl="0" eaLnBrk="1" latinLnBrk="0" hangingPunct="1">
              <a:lnSpc>
                <a:spcPct val="113000"/>
              </a:lnSpc>
              <a:spcBef>
                <a:spcPts val="1000"/>
              </a:spcBef>
              <a:buFont typeface="Arial" panose="020B0604020202020204" pitchFamily="34" charset="0"/>
              <a:buNone/>
              <a:defRPr sz="1800" b="0" i="0" kern="1200">
                <a:solidFill>
                  <a:schemeClr val="accent6"/>
                </a:solidFill>
                <a:latin typeface="Abadi" panose="020B06040201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3</a:t>
            </a:r>
          </a:p>
          <a:p>
            <a:r>
              <a:rPr lang="en-US" dirty="0"/>
              <a:t>Problem Statement</a:t>
            </a:r>
          </a:p>
        </p:txBody>
      </p:sp>
      <p:sp>
        <p:nvSpPr>
          <p:cNvPr id="13" name="Text Placeholder 8">
            <a:extLst>
              <a:ext uri="{FF2B5EF4-FFF2-40B4-BE49-F238E27FC236}">
                <a16:creationId xmlns:a16="http://schemas.microsoft.com/office/drawing/2014/main" id="{DA081CA4-0979-4D7A-88B0-54574C59C810}"/>
              </a:ext>
            </a:extLst>
          </p:cNvPr>
          <p:cNvSpPr txBox="1">
            <a:spLocks/>
          </p:cNvSpPr>
          <p:nvPr/>
        </p:nvSpPr>
        <p:spPr>
          <a:xfrm>
            <a:off x="5244051" y="2826795"/>
            <a:ext cx="1904890" cy="1054728"/>
          </a:xfrm>
          <a:prstGeom prst="rect">
            <a:avLst/>
          </a:prstGeom>
        </p:spPr>
        <p:txBody>
          <a:bodyPr vert="horz" lIns="91440" tIns="45720" rIns="91440" bIns="45720" rtlCol="0" anchor="ctr">
            <a:noAutofit/>
          </a:bodyPr>
          <a:lstStyle>
            <a:lvl1pPr marL="0" indent="0" algn="ctr" defTabSz="914400" rtl="0" eaLnBrk="1" latinLnBrk="0" hangingPunct="1">
              <a:lnSpc>
                <a:spcPct val="113000"/>
              </a:lnSpc>
              <a:spcBef>
                <a:spcPts val="1000"/>
              </a:spcBef>
              <a:buFont typeface="Arial" panose="020B0604020202020204" pitchFamily="34" charset="0"/>
              <a:buNone/>
              <a:defRPr sz="1800" b="0" i="0" kern="1200">
                <a:solidFill>
                  <a:schemeClr val="accent6"/>
                </a:solidFill>
                <a:latin typeface="Abadi" panose="020B06040201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4</a:t>
            </a:r>
          </a:p>
          <a:p>
            <a:r>
              <a:rPr lang="en-US" dirty="0"/>
              <a:t>Existing </a:t>
            </a:r>
          </a:p>
          <a:p>
            <a:r>
              <a:rPr lang="en-US" dirty="0"/>
              <a:t>System</a:t>
            </a:r>
          </a:p>
        </p:txBody>
      </p:sp>
      <p:sp>
        <p:nvSpPr>
          <p:cNvPr id="14" name="Text Placeholder 21">
            <a:extLst>
              <a:ext uri="{FF2B5EF4-FFF2-40B4-BE49-F238E27FC236}">
                <a16:creationId xmlns:a16="http://schemas.microsoft.com/office/drawing/2014/main" id="{B2527D14-F31E-4A1C-9826-ECBB242F8E9B}"/>
              </a:ext>
            </a:extLst>
          </p:cNvPr>
          <p:cNvSpPr txBox="1">
            <a:spLocks/>
          </p:cNvSpPr>
          <p:nvPr/>
        </p:nvSpPr>
        <p:spPr>
          <a:xfrm>
            <a:off x="9409651" y="2651458"/>
            <a:ext cx="1913128" cy="1107124"/>
          </a:xfrm>
          <a:prstGeom prst="rect">
            <a:avLst/>
          </a:prstGeom>
        </p:spPr>
        <p:txBody>
          <a:bodyPr vert="horz" lIns="91440" tIns="45720" rIns="91440" bIns="45720" rtlCol="0" anchor="ctr">
            <a:noAutofit/>
          </a:bodyPr>
          <a:lstStyle>
            <a:lvl1pPr marL="0" indent="0" algn="ctr" defTabSz="914400" rtl="0" eaLnBrk="1" latinLnBrk="0" hangingPunct="1">
              <a:lnSpc>
                <a:spcPct val="113000"/>
              </a:lnSpc>
              <a:spcBef>
                <a:spcPts val="1000"/>
              </a:spcBef>
              <a:buFont typeface="Arial" panose="020B0604020202020204" pitchFamily="34" charset="0"/>
              <a:buNone/>
              <a:defRPr sz="1800" b="0" i="0" kern="1200">
                <a:solidFill>
                  <a:schemeClr val="accent6"/>
                </a:solidFill>
                <a:latin typeface="Abadi" panose="020B06040201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6</a:t>
            </a:r>
          </a:p>
          <a:p>
            <a:r>
              <a:rPr lang="en-US" dirty="0"/>
              <a:t>Motivation</a:t>
            </a:r>
          </a:p>
        </p:txBody>
      </p:sp>
      <p:sp>
        <p:nvSpPr>
          <p:cNvPr id="15" name="Text Placeholder 23">
            <a:extLst>
              <a:ext uri="{FF2B5EF4-FFF2-40B4-BE49-F238E27FC236}">
                <a16:creationId xmlns:a16="http://schemas.microsoft.com/office/drawing/2014/main" id="{B9D71D61-B3DE-4121-B76C-0854A42A22C8}"/>
              </a:ext>
            </a:extLst>
          </p:cNvPr>
          <p:cNvSpPr txBox="1">
            <a:spLocks/>
          </p:cNvSpPr>
          <p:nvPr/>
        </p:nvSpPr>
        <p:spPr>
          <a:xfrm>
            <a:off x="10441265" y="4528090"/>
            <a:ext cx="1913128" cy="1075689"/>
          </a:xfrm>
          <a:prstGeom prst="rect">
            <a:avLst/>
          </a:prstGeom>
        </p:spPr>
        <p:txBody>
          <a:bodyPr vert="horz" lIns="91440" tIns="45720" rIns="91440" bIns="45720" rtlCol="0" anchor="ctr">
            <a:noAutofit/>
          </a:bodyPr>
          <a:lstStyle>
            <a:lvl1pPr marL="0" indent="0" algn="ctr" defTabSz="914400" rtl="0" eaLnBrk="1" latinLnBrk="0" hangingPunct="1">
              <a:lnSpc>
                <a:spcPct val="113000"/>
              </a:lnSpc>
              <a:spcBef>
                <a:spcPts val="1000"/>
              </a:spcBef>
              <a:buFont typeface="Arial" panose="020B0604020202020204" pitchFamily="34" charset="0"/>
              <a:buNone/>
              <a:defRPr sz="1800" b="0" i="0" kern="1200">
                <a:solidFill>
                  <a:schemeClr val="accent6"/>
                </a:solidFill>
                <a:latin typeface="Abadi" panose="020B06040201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9</a:t>
            </a:r>
          </a:p>
          <a:p>
            <a:r>
              <a:rPr lang="en-US" dirty="0"/>
              <a:t>Conclusion</a:t>
            </a:r>
          </a:p>
        </p:txBody>
      </p:sp>
      <p:sp>
        <p:nvSpPr>
          <p:cNvPr id="3" name="Footer Placeholder 3">
            <a:extLst>
              <a:ext uri="{FF2B5EF4-FFF2-40B4-BE49-F238E27FC236}">
                <a16:creationId xmlns:a16="http://schemas.microsoft.com/office/drawing/2014/main" id="{29D8180E-AE92-A934-FDAA-9001E4A8B74E}"/>
              </a:ext>
            </a:extLst>
          </p:cNvPr>
          <p:cNvSpPr txBox="1">
            <a:spLocks/>
          </p:cNvSpPr>
          <p:nvPr/>
        </p:nvSpPr>
        <p:spPr>
          <a:xfrm>
            <a:off x="484632" y="6217920"/>
            <a:ext cx="5206305"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t>MOBILE-BASED ON ROAD VEHICLE BREAKDOWN ASSISTANCE SYSTEM</a:t>
            </a:r>
            <a:endParaRPr lang="en-US" dirty="0"/>
          </a:p>
        </p:txBody>
      </p:sp>
      <p:sp>
        <p:nvSpPr>
          <p:cNvPr id="4" name="Hexagon 3">
            <a:extLst>
              <a:ext uri="{FF2B5EF4-FFF2-40B4-BE49-F238E27FC236}">
                <a16:creationId xmlns:a16="http://schemas.microsoft.com/office/drawing/2014/main" id="{D995F1F1-EC12-0F73-69FC-0DA479ABD8E7}"/>
              </a:ext>
            </a:extLst>
          </p:cNvPr>
          <p:cNvSpPr/>
          <p:nvPr/>
        </p:nvSpPr>
        <p:spPr>
          <a:xfrm rot="5400000">
            <a:off x="4222960" y="4243416"/>
            <a:ext cx="2035883" cy="1913128"/>
          </a:xfrm>
          <a:prstGeom prst="hexagon">
            <a:avLst/>
          </a:prstGeom>
          <a:noFill/>
          <a:ln>
            <a:solidFill>
              <a:schemeClr val="bg2">
                <a:lumMod val="9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NG"/>
          </a:p>
        </p:txBody>
      </p:sp>
      <p:sp>
        <p:nvSpPr>
          <p:cNvPr id="5" name="Text Placeholder 21">
            <a:extLst>
              <a:ext uri="{FF2B5EF4-FFF2-40B4-BE49-F238E27FC236}">
                <a16:creationId xmlns:a16="http://schemas.microsoft.com/office/drawing/2014/main" id="{2E4392C1-0727-5DE6-B3DB-E35671CD015F}"/>
              </a:ext>
            </a:extLst>
          </p:cNvPr>
          <p:cNvSpPr txBox="1">
            <a:spLocks/>
          </p:cNvSpPr>
          <p:nvPr/>
        </p:nvSpPr>
        <p:spPr>
          <a:xfrm>
            <a:off x="4284337" y="4506119"/>
            <a:ext cx="1913128" cy="1107124"/>
          </a:xfrm>
          <a:prstGeom prst="rect">
            <a:avLst/>
          </a:prstGeom>
        </p:spPr>
        <p:txBody>
          <a:bodyPr vert="horz" lIns="91440" tIns="45720" rIns="91440" bIns="45720" rtlCol="0" anchor="ctr">
            <a:noAutofit/>
          </a:bodyPr>
          <a:lstStyle>
            <a:lvl1pPr marL="0" indent="0" algn="ctr" defTabSz="914400" rtl="0" eaLnBrk="1" latinLnBrk="0" hangingPunct="1">
              <a:lnSpc>
                <a:spcPct val="113000"/>
              </a:lnSpc>
              <a:spcBef>
                <a:spcPts val="1000"/>
              </a:spcBef>
              <a:buFont typeface="Arial" panose="020B0604020202020204" pitchFamily="34" charset="0"/>
              <a:buNone/>
              <a:defRPr sz="1800" b="0" i="0" kern="1200">
                <a:solidFill>
                  <a:schemeClr val="accent6"/>
                </a:solidFill>
                <a:latin typeface="Abadi" panose="020B06040201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7</a:t>
            </a:r>
          </a:p>
          <a:p>
            <a:r>
              <a:rPr lang="en-US" dirty="0"/>
              <a:t>Aim and Objectives</a:t>
            </a:r>
          </a:p>
        </p:txBody>
      </p:sp>
    </p:spTree>
    <p:extLst>
      <p:ext uri="{BB962C8B-B14F-4D97-AF65-F5344CB8AC3E}">
        <p14:creationId xmlns:p14="http://schemas.microsoft.com/office/powerpoint/2010/main" val="2775535166"/>
      </p:ext>
    </p:extLst>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1D18537-D028-9E9C-FB87-93F24955DFC7}"/>
              </a:ext>
            </a:extLst>
          </p:cNvPr>
          <p:cNvSpPr>
            <a:spLocks noGrp="1"/>
          </p:cNvSpPr>
          <p:nvPr>
            <p:ph type="title"/>
          </p:nvPr>
        </p:nvSpPr>
        <p:spPr>
          <a:xfrm>
            <a:off x="387747" y="-147334"/>
            <a:ext cx="5117162" cy="1325563"/>
          </a:xfrm>
        </p:spPr>
        <p:txBody>
          <a:bodyPr/>
          <a:lstStyle/>
          <a:p>
            <a:r>
              <a:rPr lang="en-US" dirty="0"/>
              <a:t>Abstract</a:t>
            </a:r>
          </a:p>
        </p:txBody>
      </p:sp>
      <p:sp>
        <p:nvSpPr>
          <p:cNvPr id="20" name="Text Placeholder 19">
            <a:extLst>
              <a:ext uri="{FF2B5EF4-FFF2-40B4-BE49-F238E27FC236}">
                <a16:creationId xmlns:a16="http://schemas.microsoft.com/office/drawing/2014/main" id="{CC0093B1-77CC-1E61-FB22-E136F94EABD2}"/>
              </a:ext>
            </a:extLst>
          </p:cNvPr>
          <p:cNvSpPr>
            <a:spLocks noGrp="1"/>
          </p:cNvSpPr>
          <p:nvPr>
            <p:ph type="body" sz="quarter" idx="28"/>
          </p:nvPr>
        </p:nvSpPr>
        <p:spPr>
          <a:xfrm>
            <a:off x="387747" y="932176"/>
            <a:ext cx="8285345" cy="5092504"/>
          </a:xfrm>
        </p:spPr>
        <p:txBody>
          <a:bodyPr/>
          <a:lstStyle/>
          <a:p>
            <a:pPr algn="just"/>
            <a:r>
              <a:rPr lang="en-US" sz="1700" dirty="0"/>
              <a:t>The problem vehicle users facing while travelling is majorly the breakdown of vehicle on the road. Mobile-based on road vehicle breakdown assistance system is going to be a good solution for the people who seek help in the remote locations with mechanical issues of their vehicle. Users of the proposed system will be the registered public and they will get connected with a particular mechanic through the trustworthy assistance system because only the legally licensed and approved mechanics are enlisted in the system. In an existing system there are users who have their own mechanic database which is very minimal. And also they have no idea if their vehicles are broke down or had any mechanical issue in remote locations or any long distant locations from their known mechanic shops. In the proposed system here the users of system can search for list of mechanic at any location or the nearby locations which will help them in an unexpected situations raised by the mechanical issues of their vehicles. Mechanics and vehicle users will be interviewed by the project researcher and the system will be designed using flutter for the frontend and Python (Django) for the backend and SQLite3 will be used for the database, the above language combination forms the programming language for the system.</a:t>
            </a:r>
          </a:p>
        </p:txBody>
      </p:sp>
      <p:sp>
        <p:nvSpPr>
          <p:cNvPr id="4" name="Footer Placeholder 3">
            <a:extLst>
              <a:ext uri="{FF2B5EF4-FFF2-40B4-BE49-F238E27FC236}">
                <a16:creationId xmlns:a16="http://schemas.microsoft.com/office/drawing/2014/main" id="{0A01EC1F-42C9-66C4-9D49-F6AF79D5BE91}"/>
              </a:ext>
            </a:extLst>
          </p:cNvPr>
          <p:cNvSpPr>
            <a:spLocks noGrp="1"/>
          </p:cNvSpPr>
          <p:nvPr>
            <p:ph type="ftr" sz="quarter" idx="52"/>
          </p:nvPr>
        </p:nvSpPr>
        <p:spPr>
          <a:xfrm>
            <a:off x="484632" y="6217920"/>
            <a:ext cx="5206305" cy="365125"/>
          </a:xfrm>
        </p:spPr>
        <p:txBody>
          <a:bodyPr/>
          <a:lstStyle/>
          <a:p>
            <a:r>
              <a:rPr lang="en-US" sz="1200" dirty="0"/>
              <a:t>MOBILE-BASED ON ROAD VEHICLE BREAKDOWN ASSISTANCE SYSTEM</a:t>
            </a:r>
            <a:endParaRPr lang="en-US" dirty="0"/>
          </a:p>
        </p:txBody>
      </p:sp>
      <p:sp>
        <p:nvSpPr>
          <p:cNvPr id="7" name="Slide Number Placeholder 6">
            <a:extLst>
              <a:ext uri="{FF2B5EF4-FFF2-40B4-BE49-F238E27FC236}">
                <a16:creationId xmlns:a16="http://schemas.microsoft.com/office/drawing/2014/main" id="{7D6767F8-4670-E83D-85F4-1446B8B9D466}"/>
              </a:ext>
            </a:extLst>
          </p:cNvPr>
          <p:cNvSpPr>
            <a:spLocks noGrp="1"/>
          </p:cNvSpPr>
          <p:nvPr>
            <p:ph type="sldNum" sz="quarter" idx="53"/>
          </p:nvPr>
        </p:nvSpPr>
        <p:spPr/>
        <p:txBody>
          <a:bodyPr/>
          <a:lstStyle/>
          <a:p>
            <a:fld id="{47FEACEE-25B4-4A2D-B147-27296E36371D}" type="slidenum">
              <a:rPr lang="en-US" altLang="zh-CN" smtClean="0"/>
              <a:pPr/>
              <a:t>3</a:t>
            </a:fld>
            <a:endParaRPr lang="en-US" altLang="zh-CN" dirty="0"/>
          </a:p>
        </p:txBody>
      </p:sp>
      <p:pic>
        <p:nvPicPr>
          <p:cNvPr id="8" name="Picture Placeholder 7">
            <a:extLst>
              <a:ext uri="{FF2B5EF4-FFF2-40B4-BE49-F238E27FC236}">
                <a16:creationId xmlns:a16="http://schemas.microsoft.com/office/drawing/2014/main" id="{F869DB04-7D82-E53E-60C6-AEE9E3F7DCD0}"/>
              </a:ext>
            </a:extLst>
          </p:cNvPr>
          <p:cNvPicPr>
            <a:picLocks noGrp="1" noChangeAspect="1"/>
          </p:cNvPicPr>
          <p:nvPr>
            <p:ph type="pic" sz="quarter" idx="51"/>
          </p:nvPr>
        </p:nvPicPr>
        <p:blipFill>
          <a:blip r:embed="rId2"/>
          <a:srcRect t="9593" b="9593"/>
          <a:stretch>
            <a:fillRect/>
          </a:stretch>
        </p:blipFill>
        <p:spPr>
          <a:xfrm>
            <a:off x="8673092" y="738936"/>
            <a:ext cx="3518908" cy="3743240"/>
          </a:xfrm>
        </p:spPr>
      </p:pic>
    </p:spTree>
    <p:extLst>
      <p:ext uri="{BB962C8B-B14F-4D97-AF65-F5344CB8AC3E}">
        <p14:creationId xmlns:p14="http://schemas.microsoft.com/office/powerpoint/2010/main" val="77554804"/>
      </p:ext>
    </p:extLst>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1D18537-D028-9E9C-FB87-93F24955DFC7}"/>
              </a:ext>
            </a:extLst>
          </p:cNvPr>
          <p:cNvSpPr>
            <a:spLocks noGrp="1"/>
          </p:cNvSpPr>
          <p:nvPr>
            <p:ph type="title"/>
          </p:nvPr>
        </p:nvSpPr>
        <p:spPr>
          <a:xfrm>
            <a:off x="387747" y="0"/>
            <a:ext cx="5117162" cy="671768"/>
          </a:xfrm>
        </p:spPr>
        <p:txBody>
          <a:bodyPr/>
          <a:lstStyle/>
          <a:p>
            <a:r>
              <a:rPr lang="en-US" dirty="0"/>
              <a:t>Background of Study</a:t>
            </a:r>
          </a:p>
        </p:txBody>
      </p:sp>
      <p:sp>
        <p:nvSpPr>
          <p:cNvPr id="20" name="Text Placeholder 19">
            <a:extLst>
              <a:ext uri="{FF2B5EF4-FFF2-40B4-BE49-F238E27FC236}">
                <a16:creationId xmlns:a16="http://schemas.microsoft.com/office/drawing/2014/main" id="{CC0093B1-77CC-1E61-FB22-E136F94EABD2}"/>
              </a:ext>
            </a:extLst>
          </p:cNvPr>
          <p:cNvSpPr>
            <a:spLocks noGrp="1"/>
          </p:cNvSpPr>
          <p:nvPr>
            <p:ph type="body" sz="quarter" idx="28"/>
          </p:nvPr>
        </p:nvSpPr>
        <p:spPr>
          <a:xfrm>
            <a:off x="387747" y="671768"/>
            <a:ext cx="8651794" cy="5285744"/>
          </a:xfrm>
        </p:spPr>
        <p:txBody>
          <a:bodyPr/>
          <a:lstStyle/>
          <a:p>
            <a:pPr algn="just"/>
            <a:r>
              <a:rPr lang="en-US" sz="1830" dirty="0"/>
              <a:t>A lot of people are facing difficulties getting help when their car breaks down on the road. Many of them do not have any Car Repair Service Providers’ contact number and could not get help as the Car Repair Service Providers might be far away from their locations. These problems are the motivations for the development of this project to help those who are in need when their car breaks down along the roads. During the holiday seasons, cases of car breakdowns increase more as long trips put vehicles at greater risk of breakdown. In case of breakdown in the state route and the route in the city, it can be difficult to get help because if the driver is not familiar with that place. When it comes to breakdowns in rural areas, it could be worse since the breakdown point is far from the car repair service providers.</a:t>
            </a:r>
          </a:p>
          <a:p>
            <a:pPr algn="just"/>
            <a:r>
              <a:rPr lang="en-US" sz="1830" dirty="0"/>
              <a:t>This application helps you to find your nearby service centers, exact locations with the distance from your place with the directions using Google Maps let you to know with ease to access with the help of this application on your smart mobiles.</a:t>
            </a:r>
          </a:p>
          <a:p>
            <a:pPr algn="just"/>
            <a:r>
              <a:rPr lang="en-US" sz="1830" dirty="0"/>
              <a:t>The proposed mobile-based on road vehicle breakdown assistance system goal is to provide the system with the highest level of user-friendliness through efficiency, accuracy, availability and reliability that can be achieved through system performance. Information on the existing system is essential to achieve the goal of our project. The following are the methods used to locate facts</a:t>
            </a:r>
          </a:p>
        </p:txBody>
      </p:sp>
      <p:sp>
        <p:nvSpPr>
          <p:cNvPr id="4" name="Footer Placeholder 3">
            <a:extLst>
              <a:ext uri="{FF2B5EF4-FFF2-40B4-BE49-F238E27FC236}">
                <a16:creationId xmlns:a16="http://schemas.microsoft.com/office/drawing/2014/main" id="{0A01EC1F-42C9-66C4-9D49-F6AF79D5BE91}"/>
              </a:ext>
            </a:extLst>
          </p:cNvPr>
          <p:cNvSpPr>
            <a:spLocks noGrp="1"/>
          </p:cNvSpPr>
          <p:nvPr>
            <p:ph type="ftr" sz="quarter" idx="52"/>
          </p:nvPr>
        </p:nvSpPr>
        <p:spPr>
          <a:xfrm>
            <a:off x="387747" y="6400482"/>
            <a:ext cx="5206305" cy="365125"/>
          </a:xfrm>
        </p:spPr>
        <p:txBody>
          <a:bodyPr/>
          <a:lstStyle/>
          <a:p>
            <a:r>
              <a:rPr lang="en-US" sz="1200" dirty="0"/>
              <a:t>MOBILE-BASED ON ROAD VEHICLE BREAKDOWN ASSISTANCE SYSTEM</a:t>
            </a:r>
            <a:endParaRPr lang="en-US" dirty="0"/>
          </a:p>
        </p:txBody>
      </p:sp>
      <p:sp>
        <p:nvSpPr>
          <p:cNvPr id="7" name="Slide Number Placeholder 6">
            <a:extLst>
              <a:ext uri="{FF2B5EF4-FFF2-40B4-BE49-F238E27FC236}">
                <a16:creationId xmlns:a16="http://schemas.microsoft.com/office/drawing/2014/main" id="{7D6767F8-4670-E83D-85F4-1446B8B9D466}"/>
              </a:ext>
            </a:extLst>
          </p:cNvPr>
          <p:cNvSpPr>
            <a:spLocks noGrp="1"/>
          </p:cNvSpPr>
          <p:nvPr>
            <p:ph type="sldNum" sz="quarter" idx="53"/>
          </p:nvPr>
        </p:nvSpPr>
        <p:spPr/>
        <p:txBody>
          <a:bodyPr/>
          <a:lstStyle/>
          <a:p>
            <a:fld id="{47FEACEE-25B4-4A2D-B147-27296E36371D}" type="slidenum">
              <a:rPr lang="en-US" altLang="zh-CN" smtClean="0"/>
              <a:pPr/>
              <a:t>4</a:t>
            </a:fld>
            <a:endParaRPr lang="en-US" altLang="zh-CN" dirty="0"/>
          </a:p>
        </p:txBody>
      </p:sp>
      <p:pic>
        <p:nvPicPr>
          <p:cNvPr id="8" name="Picture Placeholder 7">
            <a:extLst>
              <a:ext uri="{FF2B5EF4-FFF2-40B4-BE49-F238E27FC236}">
                <a16:creationId xmlns:a16="http://schemas.microsoft.com/office/drawing/2014/main" id="{A13FB956-4882-4D08-73EB-B395BCFEE2F7}"/>
              </a:ext>
            </a:extLst>
          </p:cNvPr>
          <p:cNvPicPr>
            <a:picLocks noGrp="1" noChangeAspect="1"/>
          </p:cNvPicPr>
          <p:nvPr>
            <p:ph type="pic" sz="quarter" idx="51"/>
          </p:nvPr>
        </p:nvPicPr>
        <p:blipFill>
          <a:blip r:embed="rId2"/>
          <a:srcRect t="2607" b="2607"/>
          <a:stretch>
            <a:fillRect/>
          </a:stretch>
        </p:blipFill>
        <p:spPr>
          <a:xfrm>
            <a:off x="9196041" y="1344705"/>
            <a:ext cx="2995959" cy="3186953"/>
          </a:xfrm>
        </p:spPr>
      </p:pic>
    </p:spTree>
    <p:extLst>
      <p:ext uri="{BB962C8B-B14F-4D97-AF65-F5344CB8AC3E}">
        <p14:creationId xmlns:p14="http://schemas.microsoft.com/office/powerpoint/2010/main" val="1266932313"/>
      </p:ext>
    </p:extLst>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xagon 1">
            <a:extLst>
              <a:ext uri="{FF2B5EF4-FFF2-40B4-BE49-F238E27FC236}">
                <a16:creationId xmlns:a16="http://schemas.microsoft.com/office/drawing/2014/main" id="{B3E587A4-ADCF-43A4-8294-EBF5876E2840}"/>
              </a:ext>
            </a:extLst>
          </p:cNvPr>
          <p:cNvSpPr/>
          <p:nvPr/>
        </p:nvSpPr>
        <p:spPr>
          <a:xfrm rot="16200000">
            <a:off x="778824" y="1679154"/>
            <a:ext cx="3242602" cy="2543087"/>
          </a:xfrm>
          <a:prstGeom prst="hexag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G" dirty="0"/>
          </a:p>
        </p:txBody>
      </p:sp>
      <p:sp>
        <p:nvSpPr>
          <p:cNvPr id="6" name="Text Placeholder 19">
            <a:extLst>
              <a:ext uri="{FF2B5EF4-FFF2-40B4-BE49-F238E27FC236}">
                <a16:creationId xmlns:a16="http://schemas.microsoft.com/office/drawing/2014/main" id="{868D6E5A-5AD5-40B3-A7BD-A76FA88610D7}"/>
              </a:ext>
            </a:extLst>
          </p:cNvPr>
          <p:cNvSpPr txBox="1">
            <a:spLocks/>
          </p:cNvSpPr>
          <p:nvPr/>
        </p:nvSpPr>
        <p:spPr>
          <a:xfrm>
            <a:off x="5147214" y="962526"/>
            <a:ext cx="6562223" cy="4800600"/>
          </a:xfrm>
          <a:prstGeom prst="rect">
            <a:avLst/>
          </a:prstGeom>
        </p:spPr>
        <p:txBody>
          <a:bodyPr vert="horz" lIns="91440" tIns="45720" rIns="91440" bIns="45720" rtlCol="0">
            <a:noAutofit/>
          </a:bodyPr>
          <a:lstStyle>
            <a:lvl1pPr marL="0" indent="0" algn="ctr" defTabSz="914400" rtl="0" eaLnBrk="1" latinLnBrk="0" hangingPunct="1">
              <a:lnSpc>
                <a:spcPct val="113000"/>
              </a:lnSpc>
              <a:spcBef>
                <a:spcPts val="1000"/>
              </a:spcBef>
              <a:buFont typeface="Arial" panose="020B0604020202020204" pitchFamily="34" charset="0"/>
              <a:buNone/>
              <a:defRPr sz="1800" b="1" kern="1200" cap="all" baseline="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sz="2400" b="0" cap="none" dirty="0"/>
              <a:t>The problem while travel is breakdown of our vehicle. In this situation, the only way is to look for some other transportation at that time of issue and then they need to get a mechanic to the particular location at which they have left their vehicle. In this application, the mobile users can get nearby area mechanics by searching at anytime and anywhere. The admin can handle user management.</a:t>
            </a:r>
          </a:p>
        </p:txBody>
      </p:sp>
      <p:sp>
        <p:nvSpPr>
          <p:cNvPr id="46" name="Title 45">
            <a:extLst>
              <a:ext uri="{FF2B5EF4-FFF2-40B4-BE49-F238E27FC236}">
                <a16:creationId xmlns:a16="http://schemas.microsoft.com/office/drawing/2014/main" id="{4D761329-3BEF-0173-1328-A4DB26572AFF}"/>
              </a:ext>
            </a:extLst>
          </p:cNvPr>
          <p:cNvSpPr>
            <a:spLocks noGrp="1"/>
          </p:cNvSpPr>
          <p:nvPr>
            <p:ph type="title"/>
          </p:nvPr>
        </p:nvSpPr>
        <p:spPr>
          <a:xfrm>
            <a:off x="1261102" y="1335318"/>
            <a:ext cx="2757047" cy="3636498"/>
          </a:xfrm>
        </p:spPr>
        <p:txBody>
          <a:bodyPr/>
          <a:lstStyle/>
          <a:p>
            <a:pPr algn="ctr"/>
            <a:r>
              <a:rPr lang="en-US" dirty="0"/>
              <a:t>Statement of the problem</a:t>
            </a:r>
          </a:p>
        </p:txBody>
      </p:sp>
      <p:pic>
        <p:nvPicPr>
          <p:cNvPr id="11" name="Picture Placeholder 10">
            <a:extLst>
              <a:ext uri="{FF2B5EF4-FFF2-40B4-BE49-F238E27FC236}">
                <a16:creationId xmlns:a16="http://schemas.microsoft.com/office/drawing/2014/main" id="{F5985267-82DF-425F-9D44-608DB6007099}"/>
              </a:ext>
            </a:extLst>
          </p:cNvPr>
          <p:cNvPicPr>
            <a:picLocks noGrp="1" noChangeAspect="1"/>
          </p:cNvPicPr>
          <p:nvPr>
            <p:ph type="pic" sz="quarter" idx="47"/>
          </p:nvPr>
        </p:nvPicPr>
        <p:blipFill>
          <a:blip r:embed="rId2"/>
          <a:srcRect l="32547" r="32547"/>
          <a:stretch>
            <a:fillRect/>
          </a:stretch>
        </p:blipFill>
        <p:spPr>
          <a:xfrm>
            <a:off x="177320" y="348916"/>
            <a:ext cx="4837373" cy="5544365"/>
          </a:xfrm>
        </p:spPr>
      </p:pic>
    </p:spTree>
    <p:extLst>
      <p:ext uri="{BB962C8B-B14F-4D97-AF65-F5344CB8AC3E}">
        <p14:creationId xmlns:p14="http://schemas.microsoft.com/office/powerpoint/2010/main" val="2478079616"/>
      </p:ext>
    </p:extLst>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4C6EC6F6-F346-241D-C2AD-CEA21AF2E091}"/>
              </a:ext>
            </a:extLst>
          </p:cNvPr>
          <p:cNvSpPr>
            <a:spLocks noGrp="1"/>
          </p:cNvSpPr>
          <p:nvPr>
            <p:ph type="title"/>
          </p:nvPr>
        </p:nvSpPr>
        <p:spPr>
          <a:xfrm>
            <a:off x="484632" y="183519"/>
            <a:ext cx="5986506" cy="1115434"/>
          </a:xfrm>
        </p:spPr>
        <p:txBody>
          <a:bodyPr/>
          <a:lstStyle/>
          <a:p>
            <a:r>
              <a:rPr lang="en-GB" dirty="0">
                <a:latin typeface="Times New Roman" panose="02020603050405020304" pitchFamily="18" charset="0"/>
                <a:ea typeface="Calibri" panose="020F0502020204030204" pitchFamily="34" charset="0"/>
              </a:rPr>
              <a:t> Existing system</a:t>
            </a:r>
            <a:endParaRPr lang="en-US" dirty="0"/>
          </a:p>
        </p:txBody>
      </p:sp>
      <p:sp>
        <p:nvSpPr>
          <p:cNvPr id="5" name="Slide Number Placeholder 4">
            <a:extLst>
              <a:ext uri="{FF2B5EF4-FFF2-40B4-BE49-F238E27FC236}">
                <a16:creationId xmlns:a16="http://schemas.microsoft.com/office/drawing/2014/main" id="{EFE20B9D-3E1B-ACAC-E328-901AE7E6D939}"/>
              </a:ext>
            </a:extLst>
          </p:cNvPr>
          <p:cNvSpPr>
            <a:spLocks noGrp="1"/>
          </p:cNvSpPr>
          <p:nvPr>
            <p:ph type="sldNum" sz="quarter" idx="29"/>
          </p:nvPr>
        </p:nvSpPr>
        <p:spPr/>
        <p:txBody>
          <a:bodyPr/>
          <a:lstStyle/>
          <a:p>
            <a:fld id="{47FEACEE-25B4-4A2D-B147-27296E36371D}" type="slidenum">
              <a:rPr lang="en-US" altLang="zh-CN" smtClean="0"/>
              <a:pPr/>
              <a:t>6</a:t>
            </a:fld>
            <a:endParaRPr lang="en-US" altLang="zh-CN" dirty="0"/>
          </a:p>
        </p:txBody>
      </p:sp>
      <p:sp>
        <p:nvSpPr>
          <p:cNvPr id="6" name="Oval 5">
            <a:extLst>
              <a:ext uri="{FF2B5EF4-FFF2-40B4-BE49-F238E27FC236}">
                <a16:creationId xmlns:a16="http://schemas.microsoft.com/office/drawing/2014/main" id="{33DE38BC-8E8A-4041-85FD-D80FA084A41F}"/>
              </a:ext>
            </a:extLst>
          </p:cNvPr>
          <p:cNvSpPr/>
          <p:nvPr/>
        </p:nvSpPr>
        <p:spPr>
          <a:xfrm>
            <a:off x="6501065" y="687141"/>
            <a:ext cx="5584874" cy="558487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G" dirty="0"/>
          </a:p>
        </p:txBody>
      </p:sp>
      <p:sp>
        <p:nvSpPr>
          <p:cNvPr id="8" name="Text Placeholder 19">
            <a:extLst>
              <a:ext uri="{FF2B5EF4-FFF2-40B4-BE49-F238E27FC236}">
                <a16:creationId xmlns:a16="http://schemas.microsoft.com/office/drawing/2014/main" id="{EA1C0B8F-BA63-41F3-B294-982D5E8C2CF8}"/>
              </a:ext>
            </a:extLst>
          </p:cNvPr>
          <p:cNvSpPr txBox="1">
            <a:spLocks/>
          </p:cNvSpPr>
          <p:nvPr/>
        </p:nvSpPr>
        <p:spPr>
          <a:xfrm>
            <a:off x="359081" y="1325845"/>
            <a:ext cx="6141984" cy="4845013"/>
          </a:xfrm>
          <a:prstGeom prst="rect">
            <a:avLst/>
          </a:prstGeom>
        </p:spPr>
        <p:txBody>
          <a:bodyPr vert="horz" lIns="91440" tIns="45720" rIns="91440" bIns="45720" rtlCol="0">
            <a:noAutofit/>
          </a:bodyPr>
          <a:lstStyle>
            <a:lvl1pPr marL="0" indent="0" algn="ctr" defTabSz="914400" rtl="0" eaLnBrk="1" latinLnBrk="0" hangingPunct="1">
              <a:lnSpc>
                <a:spcPct val="113000"/>
              </a:lnSpc>
              <a:spcBef>
                <a:spcPts val="1000"/>
              </a:spcBef>
              <a:buFont typeface="Arial" panose="020B0604020202020204" pitchFamily="34" charset="0"/>
              <a:buNone/>
              <a:defRPr sz="1800" b="1" kern="1200" cap="all" baseline="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sz="2200" b="0" cap="none" dirty="0"/>
              <a:t>1.	In the existing system there are users who have their own mechanic number and it is also difficult for them to arrive at that remote location.</a:t>
            </a:r>
          </a:p>
          <a:p>
            <a:pPr algn="just"/>
            <a:r>
              <a:rPr lang="en-US" sz="2200" b="0" cap="none" dirty="0"/>
              <a:t>2.	Vehicle might breakdown in locations where the driver might not know the environment or how to get to the next mechanic or how close to them it is.</a:t>
            </a:r>
          </a:p>
          <a:p>
            <a:pPr algn="just"/>
            <a:r>
              <a:rPr lang="en-US" sz="2200" b="0" cap="none" dirty="0"/>
              <a:t>3.	Most times if breakdown happens the only way is to look for any other transportation at that time of issue and then they need to get a mechanic to the particular location at which they have left their vehicle</a:t>
            </a:r>
          </a:p>
        </p:txBody>
      </p:sp>
      <p:sp>
        <p:nvSpPr>
          <p:cNvPr id="2" name="Footer Placeholder 3">
            <a:extLst>
              <a:ext uri="{FF2B5EF4-FFF2-40B4-BE49-F238E27FC236}">
                <a16:creationId xmlns:a16="http://schemas.microsoft.com/office/drawing/2014/main" id="{278D688B-0D1B-2004-C1B1-0290A7989274}"/>
              </a:ext>
            </a:extLst>
          </p:cNvPr>
          <p:cNvSpPr txBox="1">
            <a:spLocks/>
          </p:cNvSpPr>
          <p:nvPr/>
        </p:nvSpPr>
        <p:spPr>
          <a:xfrm>
            <a:off x="484632" y="6400482"/>
            <a:ext cx="5206305"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t>MOBILE-BASED ON ROAD VEHICLE BREAKDOWN ASSISTANCE SYSTEM</a:t>
            </a:r>
            <a:endParaRPr lang="en-US" sz="1000" dirty="0"/>
          </a:p>
        </p:txBody>
      </p:sp>
      <p:pic>
        <p:nvPicPr>
          <p:cNvPr id="4" name="Picture 3">
            <a:extLst>
              <a:ext uri="{FF2B5EF4-FFF2-40B4-BE49-F238E27FC236}">
                <a16:creationId xmlns:a16="http://schemas.microsoft.com/office/drawing/2014/main" id="{A0BBE762-AD1D-D477-1D36-4FA2872F74BE}"/>
              </a:ext>
            </a:extLst>
          </p:cNvPr>
          <p:cNvPicPr>
            <a:picLocks noChangeAspect="1"/>
          </p:cNvPicPr>
          <p:nvPr/>
        </p:nvPicPr>
        <p:blipFill>
          <a:blip r:embed="rId2"/>
          <a:stretch>
            <a:fillRect/>
          </a:stretch>
        </p:blipFill>
        <p:spPr>
          <a:xfrm>
            <a:off x="7155715" y="1617542"/>
            <a:ext cx="4419152" cy="3414012"/>
          </a:xfrm>
          <a:prstGeom prst="rect">
            <a:avLst/>
          </a:prstGeom>
        </p:spPr>
      </p:pic>
    </p:spTree>
    <p:extLst>
      <p:ext uri="{BB962C8B-B14F-4D97-AF65-F5344CB8AC3E}">
        <p14:creationId xmlns:p14="http://schemas.microsoft.com/office/powerpoint/2010/main" val="1640288181"/>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4C6EC6F6-F346-241D-C2AD-CEA21AF2E091}"/>
              </a:ext>
            </a:extLst>
          </p:cNvPr>
          <p:cNvSpPr>
            <a:spLocks noGrp="1"/>
          </p:cNvSpPr>
          <p:nvPr>
            <p:ph type="title"/>
          </p:nvPr>
        </p:nvSpPr>
        <p:spPr>
          <a:xfrm>
            <a:off x="484632" y="183519"/>
            <a:ext cx="5986506" cy="1115434"/>
          </a:xfrm>
        </p:spPr>
        <p:txBody>
          <a:bodyPr/>
          <a:lstStyle/>
          <a:p>
            <a:r>
              <a:rPr lang="en-GB" dirty="0">
                <a:latin typeface="Times New Roman" panose="02020603050405020304" pitchFamily="18" charset="0"/>
                <a:ea typeface="Calibri" panose="020F0502020204030204" pitchFamily="34" charset="0"/>
              </a:rPr>
              <a:t> Proposed system</a:t>
            </a:r>
            <a:endParaRPr lang="en-US" dirty="0"/>
          </a:p>
        </p:txBody>
      </p:sp>
      <p:sp>
        <p:nvSpPr>
          <p:cNvPr id="5" name="Slide Number Placeholder 4">
            <a:extLst>
              <a:ext uri="{FF2B5EF4-FFF2-40B4-BE49-F238E27FC236}">
                <a16:creationId xmlns:a16="http://schemas.microsoft.com/office/drawing/2014/main" id="{EFE20B9D-3E1B-ACAC-E328-901AE7E6D939}"/>
              </a:ext>
            </a:extLst>
          </p:cNvPr>
          <p:cNvSpPr>
            <a:spLocks noGrp="1"/>
          </p:cNvSpPr>
          <p:nvPr>
            <p:ph type="sldNum" sz="quarter" idx="29"/>
          </p:nvPr>
        </p:nvSpPr>
        <p:spPr/>
        <p:txBody>
          <a:bodyPr/>
          <a:lstStyle/>
          <a:p>
            <a:fld id="{47FEACEE-25B4-4A2D-B147-27296E36371D}" type="slidenum">
              <a:rPr lang="en-US" altLang="zh-CN" smtClean="0"/>
              <a:pPr/>
              <a:t>7</a:t>
            </a:fld>
            <a:endParaRPr lang="en-US" altLang="zh-CN" dirty="0"/>
          </a:p>
        </p:txBody>
      </p:sp>
      <p:sp>
        <p:nvSpPr>
          <p:cNvPr id="6" name="Oval 5">
            <a:extLst>
              <a:ext uri="{FF2B5EF4-FFF2-40B4-BE49-F238E27FC236}">
                <a16:creationId xmlns:a16="http://schemas.microsoft.com/office/drawing/2014/main" id="{33DE38BC-8E8A-4041-85FD-D80FA084A41F}"/>
              </a:ext>
            </a:extLst>
          </p:cNvPr>
          <p:cNvSpPr/>
          <p:nvPr/>
        </p:nvSpPr>
        <p:spPr>
          <a:xfrm>
            <a:off x="6471138" y="741236"/>
            <a:ext cx="5584874" cy="558487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G" dirty="0"/>
          </a:p>
        </p:txBody>
      </p:sp>
      <p:pic>
        <p:nvPicPr>
          <p:cNvPr id="11" name="Picture 10">
            <a:extLst>
              <a:ext uri="{FF2B5EF4-FFF2-40B4-BE49-F238E27FC236}">
                <a16:creationId xmlns:a16="http://schemas.microsoft.com/office/drawing/2014/main" id="{E86AFED1-E769-44FA-B3C7-446FA8BEAB25}"/>
              </a:ext>
            </a:extLst>
          </p:cNvPr>
          <p:cNvPicPr>
            <a:picLocks noChangeAspect="1"/>
          </p:cNvPicPr>
          <p:nvPr/>
        </p:nvPicPr>
        <p:blipFill rotWithShape="1">
          <a:blip r:embed="rId2"/>
          <a:srcRect l="7717" r="9281"/>
          <a:stretch/>
        </p:blipFill>
        <p:spPr>
          <a:xfrm>
            <a:off x="7125788" y="1751659"/>
            <a:ext cx="4386337" cy="3728741"/>
          </a:xfrm>
          <a:prstGeom prst="rect">
            <a:avLst/>
          </a:prstGeom>
        </p:spPr>
      </p:pic>
      <p:sp>
        <p:nvSpPr>
          <p:cNvPr id="8" name="Text Placeholder 19">
            <a:extLst>
              <a:ext uri="{FF2B5EF4-FFF2-40B4-BE49-F238E27FC236}">
                <a16:creationId xmlns:a16="http://schemas.microsoft.com/office/drawing/2014/main" id="{EA1C0B8F-BA63-41F3-B294-982D5E8C2CF8}"/>
              </a:ext>
            </a:extLst>
          </p:cNvPr>
          <p:cNvSpPr txBox="1">
            <a:spLocks/>
          </p:cNvSpPr>
          <p:nvPr/>
        </p:nvSpPr>
        <p:spPr>
          <a:xfrm>
            <a:off x="359081" y="1325846"/>
            <a:ext cx="5986506" cy="4307464"/>
          </a:xfrm>
          <a:prstGeom prst="rect">
            <a:avLst/>
          </a:prstGeom>
        </p:spPr>
        <p:txBody>
          <a:bodyPr vert="horz" lIns="91440" tIns="45720" rIns="91440" bIns="45720" rtlCol="0">
            <a:noAutofit/>
          </a:bodyPr>
          <a:lstStyle>
            <a:lvl1pPr marL="0" indent="0" algn="ctr" defTabSz="914400" rtl="0" eaLnBrk="1" latinLnBrk="0" hangingPunct="1">
              <a:lnSpc>
                <a:spcPct val="113000"/>
              </a:lnSpc>
              <a:spcBef>
                <a:spcPts val="1000"/>
              </a:spcBef>
              <a:buFont typeface="Arial" panose="020B0604020202020204" pitchFamily="34" charset="0"/>
              <a:buNone/>
              <a:defRPr sz="1800" b="1" kern="1200" cap="all" baseline="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sz="2400" b="0" cap="none" dirty="0"/>
              <a:t>1.	The proposed application helps to</a:t>
            </a:r>
          </a:p>
          <a:p>
            <a:pPr algn="just"/>
            <a:r>
              <a:rPr lang="en-US" sz="2400" b="0" cap="none" dirty="0"/>
              <a:t>	find the nearby mechanics easily and 	quickly</a:t>
            </a:r>
          </a:p>
          <a:p>
            <a:pPr algn="just"/>
            <a:r>
              <a:rPr lang="en-US" sz="2400" b="0" cap="none" dirty="0"/>
              <a:t>2.	This application shows the distance 	between the mechanic location in km 	from the driver location.</a:t>
            </a:r>
          </a:p>
          <a:p>
            <a:pPr algn="just"/>
            <a:r>
              <a:rPr lang="en-US" sz="2400" b="0" cap="none" dirty="0"/>
              <a:t>3.	It allows us to search for the nearby 	mechanics from different locations 	and provides the mechanic contact 	information.</a:t>
            </a:r>
          </a:p>
        </p:txBody>
      </p:sp>
      <p:sp>
        <p:nvSpPr>
          <p:cNvPr id="2" name="Footer Placeholder 3">
            <a:extLst>
              <a:ext uri="{FF2B5EF4-FFF2-40B4-BE49-F238E27FC236}">
                <a16:creationId xmlns:a16="http://schemas.microsoft.com/office/drawing/2014/main" id="{278D688B-0D1B-2004-C1B1-0290A7989274}"/>
              </a:ext>
            </a:extLst>
          </p:cNvPr>
          <p:cNvSpPr txBox="1">
            <a:spLocks/>
          </p:cNvSpPr>
          <p:nvPr/>
        </p:nvSpPr>
        <p:spPr>
          <a:xfrm>
            <a:off x="484632" y="6217920"/>
            <a:ext cx="5206305"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t>MOBILE-BASED ON ROAD VEHICLE BREAKDOWN ASSISTANCE SYSTEM</a:t>
            </a:r>
            <a:endParaRPr lang="en-US" sz="1000" dirty="0"/>
          </a:p>
        </p:txBody>
      </p:sp>
    </p:spTree>
    <p:extLst>
      <p:ext uri="{BB962C8B-B14F-4D97-AF65-F5344CB8AC3E}">
        <p14:creationId xmlns:p14="http://schemas.microsoft.com/office/powerpoint/2010/main" val="564645655"/>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xagon 1">
            <a:extLst>
              <a:ext uri="{FF2B5EF4-FFF2-40B4-BE49-F238E27FC236}">
                <a16:creationId xmlns:a16="http://schemas.microsoft.com/office/drawing/2014/main" id="{B3E587A4-ADCF-43A4-8294-EBF5876E2840}"/>
              </a:ext>
            </a:extLst>
          </p:cNvPr>
          <p:cNvSpPr/>
          <p:nvPr/>
        </p:nvSpPr>
        <p:spPr>
          <a:xfrm rot="16200000">
            <a:off x="778824" y="1679154"/>
            <a:ext cx="3242602" cy="2543087"/>
          </a:xfrm>
          <a:prstGeom prst="hexag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G" dirty="0"/>
          </a:p>
        </p:txBody>
      </p:sp>
      <p:sp>
        <p:nvSpPr>
          <p:cNvPr id="6" name="Text Placeholder 19">
            <a:extLst>
              <a:ext uri="{FF2B5EF4-FFF2-40B4-BE49-F238E27FC236}">
                <a16:creationId xmlns:a16="http://schemas.microsoft.com/office/drawing/2014/main" id="{868D6E5A-5AD5-40B3-A7BD-A76FA88610D7}"/>
              </a:ext>
            </a:extLst>
          </p:cNvPr>
          <p:cNvSpPr txBox="1">
            <a:spLocks/>
          </p:cNvSpPr>
          <p:nvPr/>
        </p:nvSpPr>
        <p:spPr>
          <a:xfrm>
            <a:off x="5728447" y="555648"/>
            <a:ext cx="5980990" cy="4800600"/>
          </a:xfrm>
          <a:prstGeom prst="rect">
            <a:avLst/>
          </a:prstGeom>
        </p:spPr>
        <p:txBody>
          <a:bodyPr vert="horz" lIns="91440" tIns="45720" rIns="91440" bIns="45720" rtlCol="0">
            <a:noAutofit/>
          </a:bodyPr>
          <a:lstStyle>
            <a:lvl1pPr marL="0" indent="0" algn="ctr" defTabSz="914400" rtl="0" eaLnBrk="1" latinLnBrk="0" hangingPunct="1">
              <a:lnSpc>
                <a:spcPct val="113000"/>
              </a:lnSpc>
              <a:spcBef>
                <a:spcPts val="1000"/>
              </a:spcBef>
              <a:buFont typeface="Arial" panose="020B0604020202020204" pitchFamily="34" charset="0"/>
              <a:buNone/>
              <a:defRPr sz="1800" b="1" kern="1200" cap="all" baseline="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sz="2400" b="0" cap="none" dirty="0"/>
              <a:t>Today most people use their own vehicle for travel. While travelling most of us encounters troubles with breakdown of our vehicle on the road. This is the worst experience they have to face.</a:t>
            </a:r>
          </a:p>
          <a:p>
            <a:pPr algn="just"/>
            <a:r>
              <a:rPr lang="en-US" sz="2400" b="0" cap="none" dirty="0"/>
              <a:t>Several of them don't have any vehicle Repair Service contact, even if they do, they might not get help because the vehicle Repair Service Providers may be distant from their locations. These issues are the motivations for the event of this project to assist those vehicle breaks down on the roads</a:t>
            </a:r>
          </a:p>
        </p:txBody>
      </p:sp>
      <p:sp>
        <p:nvSpPr>
          <p:cNvPr id="46" name="Title 45">
            <a:extLst>
              <a:ext uri="{FF2B5EF4-FFF2-40B4-BE49-F238E27FC236}">
                <a16:creationId xmlns:a16="http://schemas.microsoft.com/office/drawing/2014/main" id="{4D761329-3BEF-0173-1328-A4DB26572AFF}"/>
              </a:ext>
            </a:extLst>
          </p:cNvPr>
          <p:cNvSpPr>
            <a:spLocks noGrp="1"/>
          </p:cNvSpPr>
          <p:nvPr>
            <p:ph type="title"/>
          </p:nvPr>
        </p:nvSpPr>
        <p:spPr>
          <a:xfrm>
            <a:off x="1552396" y="1329396"/>
            <a:ext cx="2920933" cy="3636498"/>
          </a:xfrm>
        </p:spPr>
        <p:txBody>
          <a:bodyPr/>
          <a:lstStyle/>
          <a:p>
            <a:pPr algn="ctr"/>
            <a:r>
              <a:rPr lang="en-US" dirty="0"/>
              <a:t>Motivation</a:t>
            </a:r>
          </a:p>
        </p:txBody>
      </p:sp>
      <p:pic>
        <p:nvPicPr>
          <p:cNvPr id="7" name="Picture Placeholder 6">
            <a:extLst>
              <a:ext uri="{FF2B5EF4-FFF2-40B4-BE49-F238E27FC236}">
                <a16:creationId xmlns:a16="http://schemas.microsoft.com/office/drawing/2014/main" id="{D2A30DE5-0E20-AA73-617A-AE46A289AD7D}"/>
              </a:ext>
            </a:extLst>
          </p:cNvPr>
          <p:cNvPicPr>
            <a:picLocks noGrp="1" noChangeAspect="1"/>
          </p:cNvPicPr>
          <p:nvPr>
            <p:ph type="pic" sz="quarter" idx="47"/>
          </p:nvPr>
        </p:nvPicPr>
        <p:blipFill>
          <a:blip r:embed="rId2"/>
          <a:srcRect l="1032" r="1032"/>
          <a:stretch>
            <a:fillRect/>
          </a:stretch>
        </p:blipFill>
        <p:spPr/>
      </p:pic>
    </p:spTree>
    <p:extLst>
      <p:ext uri="{BB962C8B-B14F-4D97-AF65-F5344CB8AC3E}">
        <p14:creationId xmlns:p14="http://schemas.microsoft.com/office/powerpoint/2010/main" val="1853803226"/>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21E73BA-53B9-C0C1-476A-00736A64AB79}"/>
              </a:ext>
            </a:extLst>
          </p:cNvPr>
          <p:cNvSpPr>
            <a:spLocks noGrp="1"/>
          </p:cNvSpPr>
          <p:nvPr>
            <p:ph type="title"/>
          </p:nvPr>
        </p:nvSpPr>
        <p:spPr>
          <a:xfrm>
            <a:off x="0" y="437287"/>
            <a:ext cx="4299604" cy="2668363"/>
          </a:xfrm>
        </p:spPr>
        <p:txBody>
          <a:bodyPr/>
          <a:lstStyle/>
          <a:p>
            <a:pPr algn="ctr"/>
            <a:r>
              <a:rPr lang="en-US" dirty="0">
                <a:latin typeface="Times New Roman" panose="02020603050405020304" pitchFamily="18" charset="0"/>
                <a:ea typeface="Calibri" panose="020F0502020204030204" pitchFamily="34" charset="0"/>
              </a:rPr>
              <a:t>Aim and </a:t>
            </a:r>
            <a:r>
              <a:rPr lang="en-GB" dirty="0">
                <a:latin typeface="Times New Roman" panose="02020603050405020304" pitchFamily="18" charset="0"/>
                <a:ea typeface="Calibri" panose="020F0502020204030204" pitchFamily="34" charset="0"/>
              </a:rPr>
              <a:t>Objectives of </a:t>
            </a:r>
            <a:r>
              <a:rPr lang="en-US" dirty="0">
                <a:latin typeface="Times New Roman" panose="02020603050405020304" pitchFamily="18" charset="0"/>
                <a:ea typeface="Calibri" panose="020F0502020204030204" pitchFamily="34" charset="0"/>
              </a:rPr>
              <a:t>the </a:t>
            </a:r>
            <a:r>
              <a:rPr lang="en-GB" dirty="0">
                <a:latin typeface="Times New Roman" panose="02020603050405020304" pitchFamily="18" charset="0"/>
                <a:ea typeface="Calibri" panose="020F0502020204030204" pitchFamily="34" charset="0"/>
              </a:rPr>
              <a:t>Study</a:t>
            </a:r>
            <a:endParaRPr lang="en-US" dirty="0"/>
          </a:p>
        </p:txBody>
      </p:sp>
      <p:pic>
        <p:nvPicPr>
          <p:cNvPr id="192" name="Picture Placeholder 191" descr="Abacus with solid fill">
            <a:extLst>
              <a:ext uri="{FF2B5EF4-FFF2-40B4-BE49-F238E27FC236}">
                <a16:creationId xmlns:a16="http://schemas.microsoft.com/office/drawing/2014/main" id="{03D5E3D1-D423-EF5A-EE43-00CF1BD7FF63}"/>
              </a:ext>
            </a:extLst>
          </p:cNvPr>
          <p:cNvPicPr>
            <a:picLocks noGrp="1" noChangeAspect="1"/>
          </p:cNvPicPr>
          <p:nvPr>
            <p:ph type="pic" sz="quarter" idx="36"/>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l="5182" r="5182"/>
          <a:stretch>
            <a:fillRect/>
          </a:stretch>
        </p:blipFill>
        <p:spPr>
          <a:xfrm>
            <a:off x="4676184" y="397912"/>
            <a:ext cx="507778" cy="565882"/>
          </a:xfrm>
        </p:spPr>
      </p:pic>
      <p:sp>
        <p:nvSpPr>
          <p:cNvPr id="9" name="Text Placeholder 8">
            <a:extLst>
              <a:ext uri="{FF2B5EF4-FFF2-40B4-BE49-F238E27FC236}">
                <a16:creationId xmlns:a16="http://schemas.microsoft.com/office/drawing/2014/main" id="{FA96FE97-5E27-FC36-5E3A-511A31E6C789}"/>
              </a:ext>
            </a:extLst>
          </p:cNvPr>
          <p:cNvSpPr>
            <a:spLocks noGrp="1"/>
          </p:cNvSpPr>
          <p:nvPr>
            <p:ph type="body" sz="quarter" idx="27"/>
          </p:nvPr>
        </p:nvSpPr>
        <p:spPr>
          <a:xfrm>
            <a:off x="5232171" y="470511"/>
            <a:ext cx="5162709" cy="420683"/>
          </a:xfrm>
        </p:spPr>
        <p:txBody>
          <a:bodyPr/>
          <a:lstStyle/>
          <a:p>
            <a:r>
              <a:rPr lang="en-US" dirty="0"/>
              <a:t>Aim</a:t>
            </a:r>
          </a:p>
        </p:txBody>
      </p:sp>
      <p:sp>
        <p:nvSpPr>
          <p:cNvPr id="10" name="Text Placeholder 9">
            <a:extLst>
              <a:ext uri="{FF2B5EF4-FFF2-40B4-BE49-F238E27FC236}">
                <a16:creationId xmlns:a16="http://schemas.microsoft.com/office/drawing/2014/main" id="{4CE5DE1C-24E7-3841-9376-89E91B4A4762}"/>
              </a:ext>
            </a:extLst>
          </p:cNvPr>
          <p:cNvSpPr>
            <a:spLocks noGrp="1"/>
          </p:cNvSpPr>
          <p:nvPr>
            <p:ph type="body" sz="quarter" idx="28"/>
          </p:nvPr>
        </p:nvSpPr>
        <p:spPr>
          <a:xfrm>
            <a:off x="5412645" y="942469"/>
            <a:ext cx="6017355" cy="1070717"/>
          </a:xfrm>
        </p:spPr>
        <p:txBody>
          <a:bodyPr/>
          <a:lstStyle/>
          <a:p>
            <a:pPr marL="0" indent="0" algn="just">
              <a:buNone/>
            </a:pPr>
            <a:r>
              <a:rPr lang="en-US" sz="2000" dirty="0"/>
              <a:t>The project is aimed at designing a working mobile-based application to facilitate on-road vehicle breakdown</a:t>
            </a:r>
          </a:p>
        </p:txBody>
      </p:sp>
      <p:pic>
        <p:nvPicPr>
          <p:cNvPr id="194" name="Picture Placeholder 193" descr="Bar graph with upward trend with solid fill">
            <a:extLst>
              <a:ext uri="{FF2B5EF4-FFF2-40B4-BE49-F238E27FC236}">
                <a16:creationId xmlns:a16="http://schemas.microsoft.com/office/drawing/2014/main" id="{FAB9DE8A-4935-A3E0-0122-F76CDEAC29D1}"/>
              </a:ext>
            </a:extLst>
          </p:cNvPr>
          <p:cNvPicPr>
            <a:picLocks noGrp="1" noChangeAspect="1"/>
          </p:cNvPicPr>
          <p:nvPr>
            <p:ph type="pic" sz="quarter" idx="37"/>
          </p:nvPr>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rcRect l="2661" r="2661"/>
          <a:stretch>
            <a:fillRect/>
          </a:stretch>
        </p:blipFill>
        <p:spPr>
          <a:xfrm>
            <a:off x="4676184" y="2053388"/>
            <a:ext cx="536270" cy="565882"/>
          </a:xfrm>
        </p:spPr>
      </p:pic>
      <p:sp>
        <p:nvSpPr>
          <p:cNvPr id="11" name="Text Placeholder 10">
            <a:extLst>
              <a:ext uri="{FF2B5EF4-FFF2-40B4-BE49-F238E27FC236}">
                <a16:creationId xmlns:a16="http://schemas.microsoft.com/office/drawing/2014/main" id="{DC774673-50D8-2D6F-C339-6E4B0A126B06}"/>
              </a:ext>
            </a:extLst>
          </p:cNvPr>
          <p:cNvSpPr>
            <a:spLocks noGrp="1"/>
          </p:cNvSpPr>
          <p:nvPr>
            <p:ph type="body" sz="quarter" idx="29"/>
          </p:nvPr>
        </p:nvSpPr>
        <p:spPr>
          <a:xfrm>
            <a:off x="5251888" y="2107017"/>
            <a:ext cx="5162709" cy="420683"/>
          </a:xfrm>
        </p:spPr>
        <p:txBody>
          <a:bodyPr/>
          <a:lstStyle/>
          <a:p>
            <a:r>
              <a:rPr lang="en-US" dirty="0"/>
              <a:t>Objectives</a:t>
            </a:r>
          </a:p>
        </p:txBody>
      </p:sp>
      <p:sp>
        <p:nvSpPr>
          <p:cNvPr id="13" name="Text Placeholder 12">
            <a:extLst>
              <a:ext uri="{FF2B5EF4-FFF2-40B4-BE49-F238E27FC236}">
                <a16:creationId xmlns:a16="http://schemas.microsoft.com/office/drawing/2014/main" id="{DEB5763E-8BC0-F6C3-3814-6649A828C000}"/>
              </a:ext>
            </a:extLst>
          </p:cNvPr>
          <p:cNvSpPr>
            <a:spLocks noGrp="1"/>
          </p:cNvSpPr>
          <p:nvPr>
            <p:ph type="body" sz="quarter" idx="34"/>
          </p:nvPr>
        </p:nvSpPr>
        <p:spPr>
          <a:xfrm>
            <a:off x="5232171" y="2588109"/>
            <a:ext cx="6197829" cy="1177789"/>
          </a:xfrm>
        </p:spPr>
        <p:txBody>
          <a:bodyPr/>
          <a:lstStyle/>
          <a:p>
            <a:pPr lvl="0" algn="just"/>
            <a:r>
              <a:rPr lang="en-US" sz="2000" dirty="0"/>
              <a:t>1.	To develop a platform that improves the efficiency of the driver and the mechanic.</a:t>
            </a:r>
          </a:p>
          <a:p>
            <a:pPr lvl="0" algn="just"/>
            <a:r>
              <a:rPr lang="en-US" sz="2000" dirty="0"/>
              <a:t>2.	To design and provide an estimated distance in km between the driver and the driver requested service </a:t>
            </a:r>
          </a:p>
          <a:p>
            <a:pPr lvl="0" algn="just"/>
            <a:r>
              <a:rPr lang="en-US" sz="2000" dirty="0"/>
              <a:t>3.	To build a common platform that connects the driver and the mechanic</a:t>
            </a:r>
          </a:p>
        </p:txBody>
      </p:sp>
      <p:sp>
        <p:nvSpPr>
          <p:cNvPr id="5" name="Slide Number Placeholder 4">
            <a:extLst>
              <a:ext uri="{FF2B5EF4-FFF2-40B4-BE49-F238E27FC236}">
                <a16:creationId xmlns:a16="http://schemas.microsoft.com/office/drawing/2014/main" id="{FD96C503-BABC-632E-06CA-12C8474920EB}"/>
              </a:ext>
            </a:extLst>
          </p:cNvPr>
          <p:cNvSpPr>
            <a:spLocks noGrp="1"/>
          </p:cNvSpPr>
          <p:nvPr>
            <p:ph type="sldNum" sz="quarter" idx="40"/>
          </p:nvPr>
        </p:nvSpPr>
        <p:spPr/>
        <p:txBody>
          <a:bodyPr/>
          <a:lstStyle/>
          <a:p>
            <a:fld id="{47FEACEE-25B4-4A2D-B147-27296E36371D}" type="slidenum">
              <a:rPr lang="en-US" altLang="zh-CN" smtClean="0"/>
              <a:pPr/>
              <a:t>9</a:t>
            </a:fld>
            <a:endParaRPr lang="en-US" altLang="zh-CN" dirty="0"/>
          </a:p>
        </p:txBody>
      </p:sp>
      <p:pic>
        <p:nvPicPr>
          <p:cNvPr id="14" name="Picture 13">
            <a:extLst>
              <a:ext uri="{FF2B5EF4-FFF2-40B4-BE49-F238E27FC236}">
                <a16:creationId xmlns:a16="http://schemas.microsoft.com/office/drawing/2014/main" id="{5484F2A6-F190-4CB1-A959-33D282112A99}"/>
              </a:ext>
            </a:extLst>
          </p:cNvPr>
          <p:cNvPicPr>
            <a:picLocks noChangeAspect="1"/>
          </p:cNvPicPr>
          <p:nvPr/>
        </p:nvPicPr>
        <p:blipFill rotWithShape="1">
          <a:blip r:embed="rId7"/>
          <a:srcRect/>
          <a:stretch/>
        </p:blipFill>
        <p:spPr>
          <a:xfrm>
            <a:off x="346733" y="4346047"/>
            <a:ext cx="3356554" cy="2668363"/>
          </a:xfrm>
          <a:prstGeom prst="hexagon">
            <a:avLst/>
          </a:prstGeom>
        </p:spPr>
      </p:pic>
    </p:spTree>
    <p:extLst>
      <p:ext uri="{BB962C8B-B14F-4D97-AF65-F5344CB8AC3E}">
        <p14:creationId xmlns:p14="http://schemas.microsoft.com/office/powerpoint/2010/main" val="2519727083"/>
      </p:ext>
    </p:extLst>
  </p:cSld>
  <p:clrMapOvr>
    <a:masterClrMapping/>
  </p:clrMapOvr>
  <p:transition spd="slow">
    <p:wipe/>
  </p:transition>
</p:sld>
</file>

<file path=ppt/theme/theme1.xml><?xml version="1.0" encoding="utf-8"?>
<a:theme xmlns:a="http://schemas.openxmlformats.org/drawingml/2006/main" name="Office 主题​​">
  <a:themeElements>
    <a:clrScheme name="Custom 9">
      <a:dk1>
        <a:srgbClr val="000000"/>
      </a:dk1>
      <a:lt1>
        <a:srgbClr val="FFFFFF"/>
      </a:lt1>
      <a:dk2>
        <a:srgbClr val="0F253E"/>
      </a:dk2>
      <a:lt2>
        <a:srgbClr val="E7E6E6"/>
      </a:lt2>
      <a:accent1>
        <a:srgbClr val="4472C4"/>
      </a:accent1>
      <a:accent2>
        <a:srgbClr val="B83803"/>
      </a:accent2>
      <a:accent3>
        <a:srgbClr val="DCD3CC"/>
      </a:accent3>
      <a:accent4>
        <a:srgbClr val="F79320"/>
      </a:accent4>
      <a:accent5>
        <a:srgbClr val="44668D"/>
      </a:accent5>
      <a:accent6>
        <a:srgbClr val="0F253E"/>
      </a:accent6>
      <a:hlink>
        <a:srgbClr val="AEC0D9"/>
      </a:hlink>
      <a:folHlink>
        <a:srgbClr val="B83903"/>
      </a:folHlink>
    </a:clrScheme>
    <a:fontScheme name="Custom 10">
      <a:majorFont>
        <a:latin typeface="Posterama Text Black"/>
        <a:ea typeface=""/>
        <a:cs typeface=""/>
      </a:majorFont>
      <a:minorFont>
        <a:latin typeface="Abad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a:lstStyle>
        <a:defPPr marL="0" indent="0" algn="ctr">
          <a:lnSpc>
            <a:spcPct val="100000"/>
          </a:lnSpc>
          <a:spcBef>
            <a:spcPts val="0"/>
          </a:spcBef>
          <a:buFontTx/>
          <a:buNone/>
          <a:defRPr sz="1800" smtClean="0">
            <a:solidFill>
              <a:prstClr val="white"/>
            </a:solidFill>
            <a:latin typeface="Posterama" panose="020B0504020200020000" pitchFamily="34" charset="0"/>
            <a:ea typeface="微软雅黑"/>
            <a:cs typeface="Posterama" panose="020B0504020200020000" pitchFamily="34" charset="0"/>
          </a:defRPr>
        </a:defPPr>
      </a:lstStyle>
    </a:txDef>
  </a:objectDefaults>
  <a:extraClrSchemeLst/>
  <a:extLst>
    <a:ext uri="{05A4C25C-085E-4340-85A3-A5531E510DB2}">
      <thm15:themeFamily xmlns:thm15="http://schemas.microsoft.com/office/thememl/2012/main" name="Hexagon presentation light - tm89027928_Win22_jx_v15" id="{E4F720B1-AC3A-441F-B00A-6ECF71D2AB0C}" vid="{71933BEE-9DD7-4D62-B50F-A654080E9C93}"/>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4" ma:contentTypeDescription="Create a new document." ma:contentTypeScope="" ma:versionID="2d714a3296df14eba7a100bb665443ca">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49549bf45bfbbfb6cffed527380e77e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6F156100-9533-4411-B0C0-FA18F914F7B6}">
  <ds:schemaRefs>
    <ds:schemaRef ds:uri="http://schemas.microsoft.com/sharepoint/v3/contenttype/forms"/>
  </ds:schemaRefs>
</ds:datastoreItem>
</file>

<file path=customXml/itemProps2.xml><?xml version="1.0" encoding="utf-8"?>
<ds:datastoreItem xmlns:ds="http://schemas.openxmlformats.org/officeDocument/2006/customXml" ds:itemID="{76A4D1D3-B327-4D60-927D-26045FF4AF3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B2C81503-9DEF-42F3-A99B-D5E0223E195B}">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Hexagon presentation light</Template>
  <TotalTime>862</TotalTime>
  <Words>1412</Words>
  <Application>Microsoft Office PowerPoint</Application>
  <PresentationFormat>Widescreen</PresentationFormat>
  <Paragraphs>96</Paragraphs>
  <Slides>13</Slides>
  <Notes>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13</vt:i4>
      </vt:variant>
    </vt:vector>
  </HeadingPairs>
  <TitlesOfParts>
    <vt:vector size="21" baseType="lpstr">
      <vt:lpstr>等线</vt:lpstr>
      <vt:lpstr>Abadi</vt:lpstr>
      <vt:lpstr>Arial</vt:lpstr>
      <vt:lpstr>Calibri</vt:lpstr>
      <vt:lpstr>Posterama Text Black</vt:lpstr>
      <vt:lpstr>Posterama Text SemiBold</vt:lpstr>
      <vt:lpstr>Times New Roman</vt:lpstr>
      <vt:lpstr>Office 主题​​</vt:lpstr>
      <vt:lpstr>MOBILE-BASED ON ROAD VEHICLE BREAKDOWN ASSISTANCE SYSTEM</vt:lpstr>
      <vt:lpstr>Table of Content</vt:lpstr>
      <vt:lpstr>Abstract</vt:lpstr>
      <vt:lpstr>Background of Study</vt:lpstr>
      <vt:lpstr>Statement of the problem</vt:lpstr>
      <vt:lpstr> Existing system</vt:lpstr>
      <vt:lpstr> Proposed system</vt:lpstr>
      <vt:lpstr>Motivation</vt:lpstr>
      <vt:lpstr>Aim and Objectives of the Study</vt:lpstr>
      <vt:lpstr>Methodology</vt:lpstr>
      <vt:lpstr>Summary of literature review</vt:lpstr>
      <vt:lpstr>Summary</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Telegram Bot That Provides Students With Academic-Related Information In Computer Science Department</dc:title>
  <dc:creator>Richard Emmanuel</dc:creator>
  <cp:lastModifiedBy>Richard Emmanuel</cp:lastModifiedBy>
  <cp:revision>97</cp:revision>
  <dcterms:created xsi:type="dcterms:W3CDTF">2023-02-01T10:05:33Z</dcterms:created>
  <dcterms:modified xsi:type="dcterms:W3CDTF">2023-08-09T03:13:49Z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